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833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792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567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06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9/6/2021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9/6/2021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82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9/6/2021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9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209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3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022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855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2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2" r:id="rId6"/>
    <p:sldLayoutId id="2147483748" r:id="rId7"/>
    <p:sldLayoutId id="2147483749" r:id="rId8"/>
    <p:sldLayoutId id="2147483750" r:id="rId9"/>
    <p:sldLayoutId id="2147483751" r:id="rId10"/>
    <p:sldLayoutId id="214748375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roquiabenejuzar.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3" name="Rectangle 212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5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16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7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18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6" name="Picture 2" descr="Sentados a la mesa con Jesús!">
            <a:extLst>
              <a:ext uri="{FF2B5EF4-FFF2-40B4-BE49-F238E27FC236}">
                <a16:creationId xmlns:a16="http://schemas.microsoft.com/office/drawing/2014/main" id="{3DD387D3-1B7E-4D29-831A-5C48BA757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7993" y="1102043"/>
            <a:ext cx="6377681" cy="514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8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5" name="Título 1">
            <a:extLst>
              <a:ext uri="{FF2B5EF4-FFF2-40B4-BE49-F238E27FC236}">
                <a16:creationId xmlns:a16="http://schemas.microsoft.com/office/drawing/2014/main" id="{760A1A11-7239-4252-BE6D-0C71E0843205}"/>
              </a:ext>
            </a:extLst>
          </p:cNvPr>
          <p:cNvSpPr txBox="1">
            <a:spLocks/>
          </p:cNvSpPr>
          <p:nvPr/>
        </p:nvSpPr>
        <p:spPr>
          <a:xfrm>
            <a:off x="482688" y="199191"/>
            <a:ext cx="5138861" cy="5956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Lo que </a:t>
            </a:r>
            <a:r>
              <a:rPr lang="en-US" sz="2200" dirty="0" err="1"/>
              <a:t>aprenderán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catequesis</a:t>
            </a:r>
            <a:endParaRPr lang="en-US" sz="2200" dirty="0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FED48F59-2050-489D-87AC-667E61331546}"/>
              </a:ext>
            </a:extLst>
          </p:cNvPr>
          <p:cNvSpPr txBox="1"/>
          <p:nvPr/>
        </p:nvSpPr>
        <p:spPr>
          <a:xfrm>
            <a:off x="6320868" y="605979"/>
            <a:ext cx="6104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Material  para los </a:t>
            </a:r>
            <a:r>
              <a:rPr lang="en-US" sz="1800" dirty="0" err="1"/>
              <a:t>niños</a:t>
            </a:r>
            <a:r>
              <a:rPr lang="en-US" sz="1800" dirty="0"/>
              <a:t>/as de la </a:t>
            </a:r>
            <a:r>
              <a:rPr lang="en-US" sz="1800" dirty="0" err="1"/>
              <a:t>catequesis</a:t>
            </a:r>
            <a:endParaRPr lang="en-US" sz="1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561949-9C12-42CB-989C-53847AE0F192}"/>
              </a:ext>
            </a:extLst>
          </p:cNvPr>
          <p:cNvSpPr txBox="1"/>
          <p:nvPr/>
        </p:nvSpPr>
        <p:spPr>
          <a:xfrm>
            <a:off x="482688" y="671691"/>
            <a:ext cx="477241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/>
              <a:t>El Espíritu Santo da vida a la Iglesia.</a:t>
            </a:r>
          </a:p>
          <a:p>
            <a:pPr marL="342900" indent="-342900">
              <a:buAutoNum type="arabicPeriod"/>
            </a:pPr>
            <a:r>
              <a:rPr lang="es-ES" dirty="0"/>
              <a:t>Nos encontramos con Jesús resucitado en los sacramentos.</a:t>
            </a:r>
          </a:p>
          <a:p>
            <a:pPr marL="342900" indent="-342900">
              <a:buAutoNum type="arabicPeriod"/>
            </a:pPr>
            <a:r>
              <a:rPr lang="es-ES" dirty="0"/>
              <a:t>Llamados a colaborar con la Iglesia.</a:t>
            </a:r>
          </a:p>
          <a:p>
            <a:pPr marL="342900" indent="-342900">
              <a:buAutoNum type="arabicPeriod"/>
            </a:pPr>
            <a:r>
              <a:rPr lang="es-ES" dirty="0"/>
              <a:t>Nacemos a la vida nueva.</a:t>
            </a:r>
          </a:p>
          <a:p>
            <a:pPr marL="342900" indent="-342900">
              <a:buAutoNum type="arabicPeriod"/>
            </a:pPr>
            <a:r>
              <a:rPr lang="es-ES" dirty="0"/>
              <a:t>Crecemos en la vida de la fe.</a:t>
            </a:r>
          </a:p>
          <a:p>
            <a:pPr marL="342900" indent="-342900">
              <a:buAutoNum type="arabicPeriod"/>
            </a:pPr>
            <a:r>
              <a:rPr lang="es-ES" dirty="0"/>
              <a:t>Llamados a vivir como hijos de Dios. </a:t>
            </a:r>
          </a:p>
          <a:p>
            <a:pPr marL="342900" indent="-342900">
              <a:buAutoNum type="arabicPeriod"/>
            </a:pPr>
            <a:r>
              <a:rPr lang="es-ES" dirty="0"/>
              <a:t>Amar a Dios y amar en familia.</a:t>
            </a:r>
          </a:p>
          <a:p>
            <a:r>
              <a:rPr lang="es-ES" dirty="0"/>
              <a:t>CELEBRAMOS NAVIDAD.</a:t>
            </a:r>
          </a:p>
          <a:p>
            <a:pPr marL="342900" indent="-342900">
              <a:buAutoNum type="arabicPeriod" startAt="8"/>
            </a:pPr>
            <a:r>
              <a:rPr lang="es-ES" dirty="0"/>
              <a:t>Amamos a los demás como hermanos.</a:t>
            </a:r>
          </a:p>
          <a:p>
            <a:pPr marL="342900" indent="-342900">
              <a:buAutoNum type="arabicPeriod" startAt="8"/>
            </a:pPr>
            <a:r>
              <a:rPr lang="es-ES" dirty="0"/>
              <a:t>Como hijos, oramos a Dios nuestro Padre.</a:t>
            </a:r>
          </a:p>
          <a:p>
            <a:pPr marL="342900" indent="-342900">
              <a:buAutoNum type="arabicPeriod" startAt="8"/>
            </a:pPr>
            <a:r>
              <a:rPr lang="es-ES" dirty="0"/>
              <a:t>A veces nos alejamos del amor de Dios.</a:t>
            </a:r>
          </a:p>
          <a:p>
            <a:pPr marL="342900" indent="-342900">
              <a:buAutoNum type="arabicPeriod" startAt="8"/>
            </a:pPr>
            <a:r>
              <a:rPr lang="es-ES" dirty="0"/>
              <a:t>Jesús nos trae el perdón de Dios Padre: la reconciliación.</a:t>
            </a:r>
          </a:p>
          <a:p>
            <a:pPr marL="342900" indent="-342900">
              <a:buAutoNum type="arabicPeriod" startAt="8"/>
            </a:pPr>
            <a:r>
              <a:rPr lang="es-ES" dirty="0"/>
              <a:t>La Eucaristía: celebramos el día del Señor y escuchamos su Palabra.</a:t>
            </a:r>
          </a:p>
          <a:p>
            <a:r>
              <a:rPr lang="es-ES" dirty="0"/>
              <a:t>CELEBRAMOS SEMANA SANTA Y PASCUA.</a:t>
            </a:r>
          </a:p>
          <a:p>
            <a:r>
              <a:rPr lang="es-ES" dirty="0"/>
              <a:t>13. La Eucaristía: damos gracias a Dios Padre y comemos el pan de vida.</a:t>
            </a:r>
          </a:p>
          <a:p>
            <a:r>
              <a:rPr lang="es-ES" dirty="0"/>
              <a:t>14. Dios nos invita a todos a ser sus amigos y a ser santos.</a:t>
            </a:r>
          </a:p>
        </p:txBody>
      </p:sp>
    </p:spTree>
    <p:extLst>
      <p:ext uri="{BB962C8B-B14F-4D97-AF65-F5344CB8AC3E}">
        <p14:creationId xmlns:p14="http://schemas.microsoft.com/office/powerpoint/2010/main" val="39314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C4CB7-5EEE-4F41-A74B-C80AC053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Horario catequesis padres y niños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1B5113-9963-41AE-B20D-A2F5EF2058A6}"/>
              </a:ext>
            </a:extLst>
          </p:cNvPr>
          <p:cNvSpPr txBox="1"/>
          <p:nvPr/>
        </p:nvSpPr>
        <p:spPr>
          <a:xfrm>
            <a:off x="650929" y="2774197"/>
            <a:ext cx="3828081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CATEQUESIS NIÑOS/AS</a:t>
            </a:r>
          </a:p>
          <a:p>
            <a:endParaRPr lang="es-ES" dirty="0"/>
          </a:p>
          <a:p>
            <a:r>
              <a:rPr lang="es-ES" dirty="0"/>
              <a:t>La catequesis será MIÉRCOLES</a:t>
            </a:r>
          </a:p>
          <a:p>
            <a:r>
              <a:rPr lang="es-ES" dirty="0"/>
              <a:t>Lugar: salones parroquiales.</a:t>
            </a:r>
          </a:p>
          <a:p>
            <a:r>
              <a:rPr lang="es-ES" dirty="0"/>
              <a:t>La catequesis se completará los domingos a las 11:15.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68DC9D-1C41-42F9-95DD-62247096DF7E}"/>
              </a:ext>
            </a:extLst>
          </p:cNvPr>
          <p:cNvSpPr txBox="1"/>
          <p:nvPr/>
        </p:nvSpPr>
        <p:spPr>
          <a:xfrm>
            <a:off x="5222929" y="2774197"/>
            <a:ext cx="427529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REUNIONES PADRES</a:t>
            </a:r>
          </a:p>
          <a:p>
            <a:endParaRPr lang="es-ES" dirty="0"/>
          </a:p>
          <a:p>
            <a:r>
              <a:rPr lang="es-ES" dirty="0"/>
              <a:t>Una al trimestre con los catequistas.</a:t>
            </a:r>
          </a:p>
          <a:p>
            <a:r>
              <a:rPr lang="es-ES" dirty="0"/>
              <a:t>La reunión se acuerda entre catequista y padres.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F45171-1891-4A12-B50E-6FDD75622ECD}"/>
              </a:ext>
            </a:extLst>
          </p:cNvPr>
          <p:cNvSpPr txBox="1"/>
          <p:nvPr/>
        </p:nvSpPr>
        <p:spPr>
          <a:xfrm>
            <a:off x="787400" y="5046133"/>
            <a:ext cx="805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Nota: las comunicaciones las tendréis en la página web de la parroquia: </a:t>
            </a:r>
          </a:p>
          <a:p>
            <a:endParaRPr lang="es-ES" dirty="0"/>
          </a:p>
          <a:p>
            <a:r>
              <a:rPr lang="es-ES" dirty="0">
                <a:hlinkClick r:id="rId2"/>
              </a:rPr>
              <a:t>www.parroquiabenejuzar.es</a:t>
            </a:r>
            <a:endParaRPr lang="es-ES" dirty="0"/>
          </a:p>
          <a:p>
            <a:endParaRPr lang="es-ES" dirty="0"/>
          </a:p>
          <a:p>
            <a:r>
              <a:rPr lang="es-ES" dirty="0"/>
              <a:t>(pinchar en MENU/ grupos parroquiales)</a:t>
            </a:r>
          </a:p>
          <a:p>
            <a:r>
              <a:rPr lang="es-ES" dirty="0"/>
              <a:t>También lo pasaremos por el grupo de wasap.</a:t>
            </a:r>
          </a:p>
        </p:txBody>
      </p:sp>
    </p:spTree>
    <p:extLst>
      <p:ext uri="{BB962C8B-B14F-4D97-AF65-F5344CB8AC3E}">
        <p14:creationId xmlns:p14="http://schemas.microsoft.com/office/powerpoint/2010/main" val="184502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20CBF-8ACC-4DC0-B4E6-1ADD32FB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Matrícula del curso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E93D3-294F-436D-ADE5-9B2BBEB2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sym typeface="Wingdings 2" panose="05020102010507070707" pitchFamily="18" charset="2"/>
              </a:rPr>
              <a:t>	</a:t>
            </a:r>
          </a:p>
          <a:p>
            <a:pPr marL="342900" indent="-342900">
              <a:buFont typeface="Wingdings 2" panose="05020102010507070707" pitchFamily="18" charset="2"/>
              <a:buChar char="1"/>
            </a:pPr>
            <a:r>
              <a:rPr lang="es-ES" i="1" dirty="0">
                <a:sym typeface="Wingdings 2" panose="05020102010507070707" pitchFamily="18" charset="2"/>
              </a:rPr>
              <a:t>Aportación económica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Catecismo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Medidas COVID 19</a:t>
            </a:r>
          </a:p>
          <a:p>
            <a:r>
              <a:rPr lang="es-ES" i="1" dirty="0">
                <a:sym typeface="Wingdings 2" panose="05020102010507070707" pitchFamily="18" charset="2"/>
              </a:rPr>
              <a:t>	- Mantenimiento salones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93517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180CA-E1BC-4A0D-9991-3DDB0E15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Momentos a tener en cuenta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DADEF0-3A6E-4E9A-A652-E502F7140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Asistencia y puntualidad.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Campañas a celebrar (</a:t>
            </a:r>
            <a:r>
              <a:rPr lang="es-ES" dirty="0" err="1">
                <a:sym typeface="Wingdings 2" panose="05020102010507070707" pitchFamily="18" charset="2"/>
              </a:rPr>
              <a:t>Domund</a:t>
            </a:r>
            <a:r>
              <a:rPr lang="es-ES" dirty="0">
                <a:sym typeface="Wingdings 2" panose="05020102010507070707" pitchFamily="18" charset="2"/>
              </a:rPr>
              <a:t>, Infancia Misionera, Imposición de Ceniza, fiestas…)</a:t>
            </a:r>
          </a:p>
          <a:p>
            <a:pPr marL="342900" indent="-342900">
              <a:buFont typeface="Wingdings 2" panose="05020102010507070707" pitchFamily="18" charset="2"/>
              <a:buChar char=""/>
            </a:pPr>
            <a:r>
              <a:rPr lang="es-ES" dirty="0">
                <a:sym typeface="Wingdings 2" panose="05020102010507070707" pitchFamily="18" charset="2"/>
              </a:rPr>
              <a:t>Misa dominical (participación de familias). Muy recomendable.</a:t>
            </a:r>
          </a:p>
        </p:txBody>
      </p:sp>
    </p:spTree>
    <p:extLst>
      <p:ext uri="{BB962C8B-B14F-4D97-AF65-F5344CB8AC3E}">
        <p14:creationId xmlns:p14="http://schemas.microsoft.com/office/powerpoint/2010/main" val="1194970004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295</Words>
  <Application>Microsoft Office PowerPoint</Application>
  <PresentationFormat>Panorámica</PresentationFormat>
  <Paragraphs>44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 Next LT Pro Light</vt:lpstr>
      <vt:lpstr>Georgia Pro Semibold</vt:lpstr>
      <vt:lpstr>Wingdings 2</vt:lpstr>
      <vt:lpstr>RocaVTI</vt:lpstr>
      <vt:lpstr>Presentación de PowerPoint</vt:lpstr>
      <vt:lpstr>Horario catequesis padres y niños</vt:lpstr>
      <vt:lpstr>Matrícula del curso</vt:lpstr>
      <vt:lpstr>Momentos a tener en cuenta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 para los niños/as de la catequesis</dc:title>
  <dc:creator>Isabel Sanchez Lopez</dc:creator>
  <cp:lastModifiedBy>Pedro Juarez</cp:lastModifiedBy>
  <cp:revision>4</cp:revision>
  <dcterms:created xsi:type="dcterms:W3CDTF">2021-08-28T10:00:25Z</dcterms:created>
  <dcterms:modified xsi:type="dcterms:W3CDTF">2021-09-06T16:41:22Z</dcterms:modified>
</cp:coreProperties>
</file>