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833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792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5673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906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9/6/2021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9/6/2021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829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9/6/2021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9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209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31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022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855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2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2" r:id="rId6"/>
    <p:sldLayoutId id="2147483748" r:id="rId7"/>
    <p:sldLayoutId id="2147483749" r:id="rId8"/>
    <p:sldLayoutId id="2147483750" r:id="rId9"/>
    <p:sldLayoutId id="2147483751" r:id="rId10"/>
    <p:sldLayoutId id="214748375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roquiabenejuzar.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Freeform: Shape 128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74" name="Group 130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75" name="Freeform: Shape 131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6" name="Freeform: Shape 132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7" name="Freeform: Shape 133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8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37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2" name="Freeform: Shape 139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83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231056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84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85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189" name="Rectangle 149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642C1B-F80D-4A4A-B353-A1F9322B5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093" y="-628227"/>
            <a:ext cx="5464082" cy="18906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/>
              <a:t>Material  para los </a:t>
            </a:r>
            <a:r>
              <a:rPr lang="en-US" sz="3200" dirty="0" err="1"/>
              <a:t>niños</a:t>
            </a:r>
            <a:r>
              <a:rPr lang="en-US" sz="3200" dirty="0"/>
              <a:t>/as de la </a:t>
            </a:r>
            <a:r>
              <a:rPr lang="en-US" sz="3200" dirty="0" err="1"/>
              <a:t>catequesis</a:t>
            </a:r>
            <a:endParaRPr lang="en-US" sz="3200" dirty="0"/>
          </a:p>
        </p:txBody>
      </p:sp>
      <p:pic>
        <p:nvPicPr>
          <p:cNvPr id="4" name="Picture 2" descr="Queremos conocer a Jesús!">
            <a:extLst>
              <a:ext uri="{FF2B5EF4-FFF2-40B4-BE49-F238E27FC236}">
                <a16:creationId xmlns:a16="http://schemas.microsoft.com/office/drawing/2014/main" id="{169A4EC3-6062-46F2-A60B-FDCE878B4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241" y="1292870"/>
            <a:ext cx="5112709" cy="423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0" name="Graphic 78">
            <a:extLst>
              <a:ext uri="{FF2B5EF4-FFF2-40B4-BE49-F238E27FC236}">
                <a16:creationId xmlns:a16="http://schemas.microsoft.com/office/drawing/2014/main" id="{5E46079A-4648-465E-9D1A-479174C99F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71728" y="3092185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53" name="Graphic 78">
              <a:extLst>
                <a:ext uri="{FF2B5EF4-FFF2-40B4-BE49-F238E27FC236}">
                  <a16:creationId xmlns:a16="http://schemas.microsoft.com/office/drawing/2014/main" id="{A3BA42E0-6D8E-44BF-AC6B-5FB25C200A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1" name="Graphic 78">
              <a:extLst>
                <a:ext uri="{FF2B5EF4-FFF2-40B4-BE49-F238E27FC236}">
                  <a16:creationId xmlns:a16="http://schemas.microsoft.com/office/drawing/2014/main" id="{91EF6403-FD18-4EC0-840F-8F70F3494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92" name="Graphic 78">
                <a:extLst>
                  <a:ext uri="{FF2B5EF4-FFF2-40B4-BE49-F238E27FC236}">
                    <a16:creationId xmlns:a16="http://schemas.microsoft.com/office/drawing/2014/main" id="{92B6AD13-0D11-4C0C-A362-E048C97326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Graphic 78">
                <a:extLst>
                  <a:ext uri="{FF2B5EF4-FFF2-40B4-BE49-F238E27FC236}">
                    <a16:creationId xmlns:a16="http://schemas.microsoft.com/office/drawing/2014/main" id="{61DDD1A9-F0A4-4900-9DEF-F6B383361B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Graphic 78">
                <a:extLst>
                  <a:ext uri="{FF2B5EF4-FFF2-40B4-BE49-F238E27FC236}">
                    <a16:creationId xmlns:a16="http://schemas.microsoft.com/office/drawing/2014/main" id="{F26977AE-F962-40FD-945B-D1E106951B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Graphic 78">
                <a:extLst>
                  <a:ext uri="{FF2B5EF4-FFF2-40B4-BE49-F238E27FC236}">
                    <a16:creationId xmlns:a16="http://schemas.microsoft.com/office/drawing/2014/main" id="{6078955A-1871-4463-B23D-8AD33984CD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95" name="Freeform: Shape 159">
            <a:extLst>
              <a:ext uri="{FF2B5EF4-FFF2-40B4-BE49-F238E27FC236}">
                <a16:creationId xmlns:a16="http://schemas.microsoft.com/office/drawing/2014/main" id="{62F1D297-74F5-4948-9655-BC87A30A4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637359"/>
            <a:ext cx="5486401" cy="1220641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1" name="Group 161">
            <a:extLst>
              <a:ext uri="{FF2B5EF4-FFF2-40B4-BE49-F238E27FC236}">
                <a16:creationId xmlns:a16="http://schemas.microsoft.com/office/drawing/2014/main" id="{756DB040-BB4B-446D-9172-7253A566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782" y="5182141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8AE7480-26E8-4D60-9ABF-DF801570B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3" name="Freeform: Shape 163">
              <a:extLst>
                <a:ext uri="{FF2B5EF4-FFF2-40B4-BE49-F238E27FC236}">
                  <a16:creationId xmlns:a16="http://schemas.microsoft.com/office/drawing/2014/main" id="{3644645D-B360-4E3D-A96A-6D9CE4F34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8" name="Freeform: Shape 164">
              <a:extLst>
                <a:ext uri="{FF2B5EF4-FFF2-40B4-BE49-F238E27FC236}">
                  <a16:creationId xmlns:a16="http://schemas.microsoft.com/office/drawing/2014/main" id="{E99C8E1E-3260-4E6A-83CA-933468316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9" name="Graphic 12">
              <a:extLst>
                <a:ext uri="{FF2B5EF4-FFF2-40B4-BE49-F238E27FC236}">
                  <a16:creationId xmlns:a16="http://schemas.microsoft.com/office/drawing/2014/main" id="{3A551C21-5423-4320-86B3-CA6956E708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Graphic 15">
              <a:extLst>
                <a:ext uri="{FF2B5EF4-FFF2-40B4-BE49-F238E27FC236}">
                  <a16:creationId xmlns:a16="http://schemas.microsoft.com/office/drawing/2014/main" id="{6D1A9E3F-8323-45A6-B267-8EA6B1A000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Graphic 15">
              <a:extLst>
                <a:ext uri="{FF2B5EF4-FFF2-40B4-BE49-F238E27FC236}">
                  <a16:creationId xmlns:a16="http://schemas.microsoft.com/office/drawing/2014/main" id="{F4049F71-8749-4860-8F6D-611D459A9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168">
              <a:extLst>
                <a:ext uri="{FF2B5EF4-FFF2-40B4-BE49-F238E27FC236}">
                  <a16:creationId xmlns:a16="http://schemas.microsoft.com/office/drawing/2014/main" id="{89D62868-92E4-42DF-9CF9-A9190CC14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55454AEC-4274-41F0-9D86-5BFF36253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5361" y="739962"/>
            <a:ext cx="6086311" cy="2689038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1| Los </a:t>
            </a:r>
            <a:r>
              <a:rPr lang="en-US" sz="1200" dirty="0" err="1"/>
              <a:t>cristianos</a:t>
            </a:r>
            <a:r>
              <a:rPr lang="en-US" sz="1200" dirty="0"/>
              <a:t>: una gran </a:t>
            </a:r>
            <a:r>
              <a:rPr lang="en-US" sz="1200" dirty="0" err="1"/>
              <a:t>familia</a:t>
            </a:r>
            <a:r>
              <a:rPr lang="en-US" sz="12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2 | Dios </a:t>
            </a:r>
            <a:r>
              <a:rPr lang="en-US" sz="1200" dirty="0" err="1"/>
              <a:t>nos</a:t>
            </a:r>
            <a:r>
              <a:rPr lang="en-US" sz="1200" dirty="0"/>
              <a:t> </a:t>
            </a:r>
            <a:r>
              <a:rPr lang="en-US" sz="1200" dirty="0" err="1"/>
              <a:t>habla</a:t>
            </a:r>
            <a:r>
              <a:rPr lang="en-US" sz="1200" dirty="0"/>
              <a:t>: la Palabra de Dios.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3 | La </a:t>
            </a:r>
            <a:r>
              <a:rPr lang="en-US" sz="1200" dirty="0" err="1"/>
              <a:t>Creación</a:t>
            </a:r>
            <a:r>
              <a:rPr lang="en-US" sz="1200" dirty="0"/>
              <a:t> es </a:t>
            </a:r>
            <a:r>
              <a:rPr lang="en-US" sz="1200" dirty="0" err="1"/>
              <a:t>obra</a:t>
            </a:r>
            <a:r>
              <a:rPr lang="en-US" sz="1200" dirty="0"/>
              <a:t> del amor de Dios.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4 | El amor de Dios es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fuerte</a:t>
            </a:r>
            <a:r>
              <a:rPr lang="en-US" sz="1200" dirty="0"/>
              <a:t> que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pecado</a:t>
            </a:r>
            <a:r>
              <a:rPr lang="en-US" sz="1200" dirty="0"/>
              <a:t>. 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CELEBRAMOS EL ADVIENTO.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5 | Dios Padre </a:t>
            </a:r>
            <a:r>
              <a:rPr lang="en-US" sz="1200" dirty="0" err="1"/>
              <a:t>cumple</a:t>
            </a:r>
            <a:r>
              <a:rPr lang="en-US" sz="1200" dirty="0"/>
              <a:t> </a:t>
            </a:r>
            <a:r>
              <a:rPr lang="en-US" sz="1200" dirty="0" err="1"/>
              <a:t>su</a:t>
            </a:r>
            <a:r>
              <a:rPr lang="en-US" sz="1200" dirty="0"/>
              <a:t> </a:t>
            </a:r>
            <a:r>
              <a:rPr lang="en-US" sz="1200" dirty="0" err="1"/>
              <a:t>promesa</a:t>
            </a:r>
            <a:r>
              <a:rPr lang="en-US" sz="1200" dirty="0"/>
              <a:t> y </a:t>
            </a:r>
            <a:r>
              <a:rPr lang="en-US" sz="1200" dirty="0" err="1"/>
              <a:t>nunca</a:t>
            </a:r>
            <a:r>
              <a:rPr lang="en-US" sz="1200" dirty="0"/>
              <a:t> </a:t>
            </a:r>
            <a:r>
              <a:rPr lang="en-US" sz="1200" dirty="0" err="1"/>
              <a:t>nos</a:t>
            </a:r>
            <a:r>
              <a:rPr lang="en-US" sz="1200" dirty="0"/>
              <a:t> </a:t>
            </a:r>
            <a:r>
              <a:rPr lang="en-US" sz="1200" dirty="0" err="1"/>
              <a:t>abandona</a:t>
            </a:r>
            <a:r>
              <a:rPr lang="en-US" sz="12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 </a:t>
            </a:r>
            <a:r>
              <a:rPr lang="en-US" sz="1200" dirty="0" err="1"/>
              <a:t>Tema</a:t>
            </a:r>
            <a:r>
              <a:rPr lang="en-US" sz="1200" dirty="0"/>
              <a:t> 6 | </a:t>
            </a:r>
            <a:r>
              <a:rPr lang="en-US" sz="1200" dirty="0" err="1"/>
              <a:t>Preparad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camino</a:t>
            </a:r>
            <a:r>
              <a:rPr lang="en-US" sz="1200" dirty="0"/>
              <a:t> al </a:t>
            </a:r>
            <a:r>
              <a:rPr lang="en-US" sz="1200" dirty="0" err="1"/>
              <a:t>Señor</a:t>
            </a:r>
            <a:r>
              <a:rPr lang="en-US" sz="12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7 | Jesús,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Mesías</a:t>
            </a:r>
            <a:r>
              <a:rPr lang="en-US" sz="1200" dirty="0"/>
              <a:t> </a:t>
            </a:r>
            <a:r>
              <a:rPr lang="en-US" sz="1200" dirty="0" err="1"/>
              <a:t>nace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Belén</a:t>
            </a:r>
            <a:r>
              <a:rPr lang="en-US" sz="12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CELEBRAMOS LA NAVIDAD.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8 | Jesús es Dios y hombre </a:t>
            </a:r>
            <a:r>
              <a:rPr lang="en-US" sz="1200" dirty="0" err="1"/>
              <a:t>verdadero</a:t>
            </a:r>
            <a:r>
              <a:rPr lang="en-US" sz="12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9 | Jesús </a:t>
            </a:r>
            <a:r>
              <a:rPr lang="en-US" sz="1200" dirty="0" err="1"/>
              <a:t>nos</a:t>
            </a:r>
            <a:r>
              <a:rPr lang="en-US" sz="1200" dirty="0"/>
              <a:t> </a:t>
            </a:r>
            <a:r>
              <a:rPr lang="en-US" sz="1200" dirty="0" err="1"/>
              <a:t>anuncia</a:t>
            </a:r>
            <a:r>
              <a:rPr lang="en-US" sz="1200" dirty="0"/>
              <a:t> la Buena </a:t>
            </a:r>
            <a:r>
              <a:rPr lang="en-US" sz="1200" dirty="0" err="1"/>
              <a:t>Noticia</a:t>
            </a:r>
            <a:r>
              <a:rPr lang="en-US" sz="12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10| Jesús </a:t>
            </a:r>
            <a:r>
              <a:rPr lang="en-US" sz="1200" dirty="0" err="1"/>
              <a:t>hace</a:t>
            </a:r>
            <a:r>
              <a:rPr lang="en-US" sz="1200" dirty="0"/>
              <a:t> </a:t>
            </a:r>
            <a:r>
              <a:rPr lang="en-US" sz="1200" dirty="0" err="1"/>
              <a:t>cosas</a:t>
            </a:r>
            <a:r>
              <a:rPr lang="en-US" sz="1200" dirty="0"/>
              <a:t> </a:t>
            </a:r>
            <a:r>
              <a:rPr lang="en-US" sz="1200" dirty="0" err="1"/>
              <a:t>admirables</a:t>
            </a:r>
            <a:r>
              <a:rPr lang="en-US" sz="1200" dirty="0"/>
              <a:t> y </a:t>
            </a:r>
            <a:r>
              <a:rPr lang="en-US" sz="1200" dirty="0" err="1"/>
              <a:t>nos</a:t>
            </a:r>
            <a:r>
              <a:rPr lang="en-US" sz="1200" dirty="0"/>
              <a:t> </a:t>
            </a:r>
            <a:r>
              <a:rPr lang="en-US" sz="1200" dirty="0" err="1"/>
              <a:t>trae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Reino</a:t>
            </a:r>
            <a:r>
              <a:rPr lang="en-US" sz="1200" dirty="0"/>
              <a:t> de Dios.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11 | Jesús </a:t>
            </a:r>
            <a:r>
              <a:rPr lang="en-US" sz="1200" dirty="0" err="1"/>
              <a:t>ora</a:t>
            </a:r>
            <a:r>
              <a:rPr lang="en-US" sz="1200" dirty="0"/>
              <a:t> y </a:t>
            </a:r>
            <a:r>
              <a:rPr lang="en-US" sz="1200" dirty="0" err="1"/>
              <a:t>cumple</a:t>
            </a:r>
            <a:r>
              <a:rPr lang="en-US" sz="1200" dirty="0"/>
              <a:t> la </a:t>
            </a:r>
            <a:r>
              <a:rPr lang="en-US" sz="1200" dirty="0" err="1"/>
              <a:t>voluntad</a:t>
            </a:r>
            <a:r>
              <a:rPr lang="en-US" sz="1200" dirty="0"/>
              <a:t> de </a:t>
            </a:r>
            <a:r>
              <a:rPr lang="en-US" sz="1200" dirty="0" err="1"/>
              <a:t>su</a:t>
            </a:r>
            <a:r>
              <a:rPr lang="en-US" sz="1200" dirty="0"/>
              <a:t> Padre.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12   Jesús </a:t>
            </a:r>
            <a:r>
              <a:rPr lang="en-US" sz="1200" dirty="0" err="1"/>
              <a:t>pasó</a:t>
            </a:r>
            <a:r>
              <a:rPr lang="en-US" sz="1200" dirty="0"/>
              <a:t> por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mundo</a:t>
            </a:r>
            <a:r>
              <a:rPr lang="en-US" sz="1200" dirty="0"/>
              <a:t> </a:t>
            </a:r>
            <a:r>
              <a:rPr lang="en-US" sz="1200" dirty="0" err="1"/>
              <a:t>haciendo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bien y </a:t>
            </a:r>
            <a:r>
              <a:rPr lang="en-US" sz="1200" dirty="0" err="1"/>
              <a:t>nos</a:t>
            </a:r>
            <a:r>
              <a:rPr lang="en-US" sz="1200" dirty="0"/>
              <a:t> </a:t>
            </a:r>
            <a:r>
              <a:rPr lang="en-US" sz="1200" dirty="0" err="1"/>
              <a:t>invita</a:t>
            </a:r>
            <a:r>
              <a:rPr lang="en-US" sz="1200" dirty="0"/>
              <a:t> a </a:t>
            </a:r>
            <a:r>
              <a:rPr lang="en-US" sz="1200" dirty="0" err="1"/>
              <a:t>seguirlo</a:t>
            </a:r>
            <a:r>
              <a:rPr lang="en-US" sz="12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13    Jesús </a:t>
            </a:r>
            <a:r>
              <a:rPr lang="en-US" sz="1200" dirty="0" err="1"/>
              <a:t>celebra</a:t>
            </a:r>
            <a:r>
              <a:rPr lang="en-US" sz="1200" dirty="0"/>
              <a:t> la Pascua: </a:t>
            </a:r>
            <a:r>
              <a:rPr lang="en-US" sz="1200" dirty="0" err="1"/>
              <a:t>Pasión</a:t>
            </a:r>
            <a:r>
              <a:rPr lang="en-US" sz="1200" dirty="0"/>
              <a:t> y </a:t>
            </a:r>
            <a:r>
              <a:rPr lang="en-US" sz="1200" dirty="0" err="1"/>
              <a:t>muerte</a:t>
            </a:r>
            <a:r>
              <a:rPr lang="en-US" sz="1200" dirty="0"/>
              <a:t> de Jesús.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CELEBRAMOS SEMANA SANTA Y PASCUA.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14   Jesús </a:t>
            </a:r>
            <a:r>
              <a:rPr lang="en-US" sz="1200" dirty="0" err="1"/>
              <a:t>resucitó</a:t>
            </a:r>
            <a:r>
              <a:rPr lang="en-US" sz="1200" dirty="0"/>
              <a:t> al </a:t>
            </a:r>
            <a:r>
              <a:rPr lang="en-US" sz="1200" dirty="0" err="1"/>
              <a:t>tercer</a:t>
            </a:r>
            <a:r>
              <a:rPr lang="en-US" sz="1200" dirty="0"/>
              <a:t> día y </a:t>
            </a:r>
            <a:r>
              <a:rPr lang="en-US" sz="1200" dirty="0" err="1"/>
              <a:t>nos</a:t>
            </a:r>
            <a:r>
              <a:rPr lang="en-US" sz="1200" dirty="0"/>
              <a:t> </a:t>
            </a:r>
            <a:r>
              <a:rPr lang="en-US" sz="1200" dirty="0" err="1"/>
              <a:t>envía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Espíritu</a:t>
            </a:r>
            <a:r>
              <a:rPr lang="en-US" sz="1200" dirty="0"/>
              <a:t> Santo.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Tema</a:t>
            </a:r>
            <a:r>
              <a:rPr lang="en-US" sz="1200" dirty="0"/>
              <a:t> 15.   </a:t>
            </a:r>
            <a:r>
              <a:rPr lang="en-US" sz="1200" dirty="0" err="1"/>
              <a:t>Jesucristo</a:t>
            </a:r>
            <a:r>
              <a:rPr lang="en-US" sz="1200" dirty="0"/>
              <a:t> </a:t>
            </a:r>
            <a:r>
              <a:rPr lang="en-US" sz="1200" dirty="0" err="1"/>
              <a:t>nos</a:t>
            </a:r>
            <a:r>
              <a:rPr lang="en-US" sz="1200" dirty="0"/>
              <a:t> </a:t>
            </a:r>
            <a:r>
              <a:rPr lang="en-US" sz="1200" dirty="0" err="1"/>
              <a:t>revela</a:t>
            </a:r>
            <a:r>
              <a:rPr lang="en-US" sz="1200" dirty="0"/>
              <a:t> la </a:t>
            </a:r>
            <a:r>
              <a:rPr lang="en-US" sz="1200" dirty="0" err="1"/>
              <a:t>vida</a:t>
            </a:r>
            <a:r>
              <a:rPr lang="en-US" sz="1200" dirty="0"/>
              <a:t> intima de Dios. </a:t>
            </a:r>
          </a:p>
        </p:txBody>
      </p:sp>
      <p:sp>
        <p:nvSpPr>
          <p:cNvPr id="125" name="Título 1">
            <a:extLst>
              <a:ext uri="{FF2B5EF4-FFF2-40B4-BE49-F238E27FC236}">
                <a16:creationId xmlns:a16="http://schemas.microsoft.com/office/drawing/2014/main" id="{760A1A11-7239-4252-BE6D-0C71E0843205}"/>
              </a:ext>
            </a:extLst>
          </p:cNvPr>
          <p:cNvSpPr txBox="1">
            <a:spLocks/>
          </p:cNvSpPr>
          <p:nvPr/>
        </p:nvSpPr>
        <p:spPr>
          <a:xfrm>
            <a:off x="6849242" y="72166"/>
            <a:ext cx="5138861" cy="5956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Lo que </a:t>
            </a:r>
            <a:r>
              <a:rPr lang="en-US" sz="3200" dirty="0" err="1"/>
              <a:t>aprenderán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catequesis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314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C4CB7-5EEE-4F41-A74B-C80AC053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Horario catequesis padres y niños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B1B5113-9963-41AE-B20D-A2F5EF2058A6}"/>
              </a:ext>
            </a:extLst>
          </p:cNvPr>
          <p:cNvSpPr txBox="1"/>
          <p:nvPr/>
        </p:nvSpPr>
        <p:spPr>
          <a:xfrm>
            <a:off x="650929" y="2774197"/>
            <a:ext cx="3828081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CATEQUESIS NIÑOS/AS</a:t>
            </a:r>
          </a:p>
          <a:p>
            <a:endParaRPr lang="es-ES" dirty="0"/>
          </a:p>
          <a:p>
            <a:r>
              <a:rPr lang="es-ES" dirty="0"/>
              <a:t>La catequesis será MARTES de 17:00 a 17:50h</a:t>
            </a:r>
          </a:p>
          <a:p>
            <a:r>
              <a:rPr lang="es-ES" dirty="0"/>
              <a:t>Lugar: salones parroquiales.</a:t>
            </a:r>
          </a:p>
          <a:p>
            <a:r>
              <a:rPr lang="es-ES" dirty="0"/>
              <a:t>La catequesis se completará los domingos a las 11:15.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968DC9D-1C41-42F9-95DD-62247096DF7E}"/>
              </a:ext>
            </a:extLst>
          </p:cNvPr>
          <p:cNvSpPr txBox="1"/>
          <p:nvPr/>
        </p:nvSpPr>
        <p:spPr>
          <a:xfrm>
            <a:off x="5222929" y="2774197"/>
            <a:ext cx="427529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REUNIONES PADRES</a:t>
            </a:r>
          </a:p>
          <a:p>
            <a:endParaRPr lang="es-ES" dirty="0"/>
          </a:p>
          <a:p>
            <a:r>
              <a:rPr lang="es-ES" dirty="0"/>
              <a:t>Una al trimestre con los catequistas.</a:t>
            </a:r>
          </a:p>
          <a:p>
            <a:r>
              <a:rPr lang="es-ES" dirty="0"/>
              <a:t>La reunión se acuerda entre catequista y padres.</a:t>
            </a: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5F45171-1891-4A12-B50E-6FDD75622ECD}"/>
              </a:ext>
            </a:extLst>
          </p:cNvPr>
          <p:cNvSpPr txBox="1"/>
          <p:nvPr/>
        </p:nvSpPr>
        <p:spPr>
          <a:xfrm>
            <a:off x="787400" y="5046133"/>
            <a:ext cx="805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Nota: las comunicaciones las tendréis en la página web de la parroquia: </a:t>
            </a:r>
          </a:p>
          <a:p>
            <a:endParaRPr lang="es-ES" dirty="0"/>
          </a:p>
          <a:p>
            <a:r>
              <a:rPr lang="es-ES" dirty="0">
                <a:hlinkClick r:id="rId2"/>
              </a:rPr>
              <a:t>www.parroquiabenejuzar.es</a:t>
            </a:r>
            <a:endParaRPr lang="es-ES" dirty="0"/>
          </a:p>
          <a:p>
            <a:endParaRPr lang="es-ES" dirty="0"/>
          </a:p>
          <a:p>
            <a:r>
              <a:rPr lang="es-ES" dirty="0"/>
              <a:t>(pinchar en MENU/ grupos parroquiales)</a:t>
            </a:r>
          </a:p>
          <a:p>
            <a:r>
              <a:rPr lang="es-ES" dirty="0"/>
              <a:t>También lo pasaremos por el grupo de wasap.</a:t>
            </a:r>
          </a:p>
        </p:txBody>
      </p:sp>
    </p:spTree>
    <p:extLst>
      <p:ext uri="{BB962C8B-B14F-4D97-AF65-F5344CB8AC3E}">
        <p14:creationId xmlns:p14="http://schemas.microsoft.com/office/powerpoint/2010/main" val="184502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20CBF-8ACC-4DC0-B4E6-1ADD32FB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Matrícula del curso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0E93D3-294F-436D-ADE5-9B2BBEB2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>
                <a:sym typeface="Wingdings 2" panose="05020102010507070707" pitchFamily="18" charset="2"/>
              </a:rPr>
              <a:t>	</a:t>
            </a:r>
          </a:p>
          <a:p>
            <a:pPr marL="342900" indent="-342900">
              <a:buFont typeface="Wingdings 2" panose="05020102010507070707" pitchFamily="18" charset="2"/>
              <a:buChar char="1"/>
            </a:pPr>
            <a:r>
              <a:rPr lang="es-ES" i="1" dirty="0">
                <a:sym typeface="Wingdings 2" panose="05020102010507070707" pitchFamily="18" charset="2"/>
              </a:rPr>
              <a:t>Aportación económica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Catecismo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Medidas COVID 19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Mantenimiento salones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3935176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180CA-E1BC-4A0D-9991-3DDB0E158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Momentos a tener en cuenta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DADEF0-3A6E-4E9A-A652-E502F7140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Asistencia y puntualidad.</a:t>
            </a:r>
          </a:p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Campañas a celebrar (</a:t>
            </a:r>
            <a:r>
              <a:rPr lang="es-ES" dirty="0" err="1">
                <a:sym typeface="Wingdings 2" panose="05020102010507070707" pitchFamily="18" charset="2"/>
              </a:rPr>
              <a:t>Domund</a:t>
            </a:r>
            <a:r>
              <a:rPr lang="es-ES" dirty="0">
                <a:sym typeface="Wingdings 2" panose="05020102010507070707" pitchFamily="18" charset="2"/>
              </a:rPr>
              <a:t>, Infancia Misionera, Imposición de Ceniza, fiestas…)</a:t>
            </a:r>
          </a:p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Misa dominical (participación de familias). Muy recomendable.</a:t>
            </a:r>
          </a:p>
        </p:txBody>
      </p:sp>
    </p:spTree>
    <p:extLst>
      <p:ext uri="{BB962C8B-B14F-4D97-AF65-F5344CB8AC3E}">
        <p14:creationId xmlns:p14="http://schemas.microsoft.com/office/powerpoint/2010/main" val="1194970004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351</Words>
  <Application>Microsoft Office PowerPoint</Application>
  <PresentationFormat>Panorámica</PresentationFormat>
  <Paragraphs>46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Avenir Next LT Pro</vt:lpstr>
      <vt:lpstr>Avenir Next LT Pro Light</vt:lpstr>
      <vt:lpstr>Georgia Pro Semibold</vt:lpstr>
      <vt:lpstr>Wingdings 2</vt:lpstr>
      <vt:lpstr>RocaVTI</vt:lpstr>
      <vt:lpstr>Material  para los niños/as de la catequesis</vt:lpstr>
      <vt:lpstr>Horario catequesis padres y niños</vt:lpstr>
      <vt:lpstr>Matrícula del curso</vt:lpstr>
      <vt:lpstr>Momentos a tener en cuenta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 para los niños/as de la catequesis</dc:title>
  <dc:creator>Isabel Sanchez Lopez</dc:creator>
  <cp:lastModifiedBy>Pedro Juarez</cp:lastModifiedBy>
  <cp:revision>3</cp:revision>
  <dcterms:created xsi:type="dcterms:W3CDTF">2021-08-28T10:00:25Z</dcterms:created>
  <dcterms:modified xsi:type="dcterms:W3CDTF">2021-09-06T16:25:59Z</dcterms:modified>
</cp:coreProperties>
</file>