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9" r:id="rId1"/>
  </p:sldMasterIdLst>
  <p:sldIdLst>
    <p:sldId id="256" r:id="rId2"/>
    <p:sldId id="260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8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22F66-727D-4150-ADA5-49CF3A0F68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352" y="1122363"/>
            <a:ext cx="10072922" cy="1978346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D9A1FE-C39F-4D7C-B93D-F8C203A1D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352" y="3509963"/>
            <a:ext cx="10072922" cy="1747837"/>
          </a:xfrm>
        </p:spPr>
        <p:txBody>
          <a:bodyPr>
            <a:normAutofit/>
          </a:bodyPr>
          <a:lstStyle>
            <a:lvl1pPr marL="0" indent="0" algn="l">
              <a:buNone/>
              <a:defRPr sz="2000" i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08AAC-7D41-4304-8D59-EF34B23268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352" y="136525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524C6359-9BB8-4148-8114-537E698DA205}" type="datetime1">
              <a:rPr lang="en-US" smtClean="0"/>
              <a:t>9/14/2021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4D078-DE22-4F23-8B48-21FB1415C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2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4C1F5-608B-4335-9F2A-17F63D5FA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26769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78337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7B4A7-C566-48F4-B4B8-3A5E7B6C5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B93F5-BC8B-452C-ACE2-C7E01D1B8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9A49B3-A57D-46C5-8462-0C52509F8F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352" y="136525"/>
            <a:ext cx="2743200" cy="365125"/>
          </a:xfrm>
        </p:spPr>
        <p:txBody>
          <a:bodyPr/>
          <a:lstStyle/>
          <a:p>
            <a:fld id="{9376191F-481E-48E9-BB9A-369A67A7362D}" type="datetime1">
              <a:rPr lang="en-US" smtClean="0"/>
              <a:t>9/14/2021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8C810-EAF4-4D86-84DD-2E574122D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7E738-8574-490B-974B-9AD3B2AAE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AC552FEA-472E-4E74-B31D-531852C19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10597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41DF3078-C636-4776-A616-D5BF3BC280C9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0D1A27FA-1310-4BC3-A071-1566746B2FB1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99ACB9EB-84FE-4B33-9EF9-4EC7DAC25DD5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826E5EFB-0EF9-4DB8-99CB-5DD72009DB2C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86238E12-0689-4123-8B2E-E1CCFCC4C882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8538CF67-A00E-4955-A447-001BE02E771A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37923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9764E-4B3D-4B6A-A210-B50E4F60E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10072922" cy="2313641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30AEC2-B6E6-4C09-A16F-5E2A1C9A0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3509963"/>
            <a:ext cx="10072922" cy="25796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A37CAB-B545-4E42-BB5A-F1DAA9335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677DE-DD04-48CC-9C18-7BE9FF2DEB6B}" type="datetime1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D720B-7E58-43F4-9659-ADB2403A5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95F53F-2FA5-4B5C-A151-F07BBC002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37B4CDD2-E09A-418A-9131-FBDEE440A1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26769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8852E5FB-B268-4CCA-8E55-803038F7A00D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A1C9CBB3-97C0-4A35-9088-C69233F5CEE7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31610871-AEE9-46EB-9D27-BA1D9D688124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27478059-2A11-484D-A2D7-199F74778E50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30EC0886-DDB9-47F1-9414-C121C1D3F954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66A10427-DF20-4284-B215-EABA4D366E20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35673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473D3-0F03-4BF4-831F-34E80BAC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9409-59F2-486F-A6D0-FAEE8FFF25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5717" y="2521885"/>
            <a:ext cx="4645152" cy="3655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087241-B390-47A6-8070-C3D4652F88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92136" y="2521885"/>
            <a:ext cx="4611138" cy="3655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80B360-2ACA-4B93-9439-591B6D3FB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255ED-7101-4D18-A8AE-3B5E4CB87EA5}" type="datetime1">
              <a:rPr lang="en-US" smtClean="0"/>
              <a:t>9/14/2021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4A73E2-CF78-404C-A86F-E70A284AE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A8F42A-11E1-42A0-8ECF-A5BBA3B8C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0CB61A83-9419-49FC-8074-2AB3D34FA8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19637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BCD12E57-97FB-48D8-81CC-7C37E8947CB4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E487641C-E83B-4134-88C9-1D23D5FA1836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B99AB7A6-A88C-44E1-A9DE-4126B957F88A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9FF0D518-1D17-44C7-BF73-7C980481DB5B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9A7A3E12-61E8-41A0-A459-15BF375FA945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9E5E4A56-9100-4D60-8A34-0FE116F41FF1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8906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ECA31-EE14-41DD-9914-DA7138220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7"/>
            <a:ext cx="100729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B22AB6-1657-4AE2-8607-2C77A25D7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2521884"/>
            <a:ext cx="4845387" cy="780439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AA6DC0-D4D5-4164-A3FD-6BB5CBB2B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0352" y="3366390"/>
            <a:ext cx="4845387" cy="264479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9B35F8-95F3-43D1-8917-5836BAA904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34025" y="2521884"/>
            <a:ext cx="4869249" cy="780439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B639E7-F4A3-4ADE-B290-0A4F9761B9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34025" y="3366390"/>
            <a:ext cx="4869249" cy="264479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6F296B-429F-4DFC-ABC3-0A078EA99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2F23D-51F6-4C94-8CD5-B9ABBF67EE23}" type="datetime1">
              <a:rPr lang="en-US" smtClean="0"/>
              <a:t>9/14/2021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7103B9-D521-4910-AC15-F12F25CB9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73A6D9-123D-492C-B5CE-294EF2559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28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92A22-4B4D-4F58-9783-A0469DA4D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8" y="787068"/>
            <a:ext cx="1007755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5EE610-5457-4E8C-B568-B8D560773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A702F-6367-4FD1-89A8-3744BE6BA9A2}" type="datetime1">
              <a:rPr lang="en-US" smtClean="0"/>
              <a:t>9/14/2021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BA57BB-288A-4A30-A4EC-FF0537BC2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414C89-B968-4A85-A035-E2997A5F8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6" name="Graphic 78">
            <a:extLst>
              <a:ext uri="{FF2B5EF4-FFF2-40B4-BE49-F238E27FC236}">
                <a16:creationId xmlns:a16="http://schemas.microsoft.com/office/drawing/2014/main" id="{AC45ECC6-E29C-40EF-A7C9-5A17DAFD42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5233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7" name="Graphic 78">
              <a:extLst>
                <a:ext uri="{FF2B5EF4-FFF2-40B4-BE49-F238E27FC236}">
                  <a16:creationId xmlns:a16="http://schemas.microsoft.com/office/drawing/2014/main" id="{8DA0D497-8E8F-426A-8172-894BE03F70F6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aphic 78">
              <a:extLst>
                <a:ext uri="{FF2B5EF4-FFF2-40B4-BE49-F238E27FC236}">
                  <a16:creationId xmlns:a16="http://schemas.microsoft.com/office/drawing/2014/main" id="{8C0459EF-3B70-4083-8845-3A9AF847E805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9" name="Graphic 78">
                <a:extLst>
                  <a:ext uri="{FF2B5EF4-FFF2-40B4-BE49-F238E27FC236}">
                    <a16:creationId xmlns:a16="http://schemas.microsoft.com/office/drawing/2014/main" id="{53BF2B58-70F8-4288-85AB-CBDA723CDFCC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A569E551-A5A0-4A8F-B999-3A6D104814A2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0FB69EB5-D9AC-46E7-934E-32999C39B2E6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6EABC49A-B4ED-44E4-ADB7-E432734A7C96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85829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7A339C-4093-4B40-8C90-52F005CA9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E99BD-4B4F-4460-B452-0E8146ACCF8F}" type="datetime1">
              <a:rPr lang="en-US" smtClean="0"/>
              <a:t>9/14/2021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A33F04-8E0A-4165-930C-527D781A7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62F57B-BEB6-4973-A362-38F638E0D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997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FAC90-C2CA-44DD-8EF8-20BDD6724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4315386" cy="2223152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915FB-D5F4-4CAD-AE70-3644E8180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5420086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74DA3-3BAC-4045-825F-B3C27B8973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0352" y="3429000"/>
            <a:ext cx="4315386" cy="24399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5A0D65-0423-4E45-947A-E08C8569F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34C-1867-42A9-AC54-D15ADD8A65E7}" type="datetime1">
              <a:rPr lang="en-US" smtClean="0"/>
              <a:t>9/14/2021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E6FBD0-E49F-4DE6-9264-CEDB9BAA0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16B246-A768-4B2D-96C6-9F4178526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839DB371-B90D-44CB-A4AF-C7BDBFD0A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19346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0C845011-2FC2-40F7-B0C6-49CBBA72B9CB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82BC78B8-5139-436F-AD47-3CC03903FDDC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F9DC17BA-1278-45C9-B1BF-B9F1518E1F29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99637B9F-CC26-4669-81F0-A942B4F72D61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2BB8F115-0030-47B4-BAF4-C15D1EA27B11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662F9949-4F1A-4708-824B-E876E9BEDA16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82094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CB0C8-915E-4BF2-976E-B8D7EDC59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3932237" cy="2223152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0714E6-8E50-4B50-A2E0-F9D20155EB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5420086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67A6C-5CA5-4EF0-B1C4-ED85FF255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0352" y="3429000"/>
            <a:ext cx="3932237" cy="243998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C76474-31D4-4567-B4EC-B6AF24488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33E9-A654-4C17-8C3C-DDCAC83D6EBF}" type="datetime1">
              <a:rPr lang="en-US" smtClean="0"/>
              <a:t>9/14/2021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902DE0-33F5-4372-8EB5-F5746D344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C5C2EF-849D-4B2C-8ED6-D26553657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7627CBC2-9DC2-4EE8-A2D5-849E30F22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19346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9FB4AEFC-63AB-4831-8EC1-E8145604D8D9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811E1337-D5DA-408D-91F3-A6A35FCDD0B9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1E473FA4-FD80-4D04-AAC5-63B9A4D80778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FCB457B9-48DE-4921-8C3F-996598075B1F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53C9DB95-9A61-4553-8D82-D2BE26FCBC6E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0EAE371F-24C9-4738-834F-FAF5A5C9ACE1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5131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F2C5-A3FC-44EF-BA15-CEC83C83D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5040D3-67DB-455C-AD79-49E185DB63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2B07A-258E-42DD-9A68-2C76F7D54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49BD0-10DB-43E7-8F22-40B3D51B8FC3}" type="datetime1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1E9BC-3BB8-40CD-9294-59A2E59E1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3979D-5589-4770-9D29-046F2B506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12EF7969-DB38-4989-A65C-9D190A2455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33456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2145BE25-C437-45FE-A3D3-BBAAF108CC9B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4A9D0FA0-682C-4076-B779-D865AEEFC66C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AB60163C-1A2D-4F00-BC61-8A3C11E2D2BE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3FF8D873-9CF9-4A0A-A7B8-875C0B8233D6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2B645470-F624-4417-A8A4-FC242E43C9DB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ECC7EFEF-6B2A-4210-9275-0077ACF2827B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60222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6693CD-CB65-4F37-A6DA-F300B93C14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974374" y="787067"/>
            <a:ext cx="2628900" cy="53898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48D117-7AE6-4831-9867-5145F64A0C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5719" y="787067"/>
            <a:ext cx="7039402" cy="538989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988CF8-397F-485E-8081-AFA4DADD4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C79C-F566-427A-93F6-434A4E613134}" type="datetime1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E4773-4660-4F21-83CF-1A449395B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59537-EB47-40FA-893E-785D6FE00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588F505F-2957-41FC-9AAA-962853A67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5400000">
            <a:off x="7283627" y="125032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091A36EB-8545-4EFE-B619-165D36D644D1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8D075D29-6706-486B-A55A-13866882BA88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3FAE751A-10F0-48F2-BBC3-D2FE499B345B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52289CAF-683C-4BCC-8AA5-95A3BF799B0F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3BC8403A-C46F-4DA1-A015-00A80215F289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A797D957-3A2C-42DF-B73E-CBB47BE036B7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48555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35959F4-53DA-47FF-BC24-1E5B75C69876}"/>
              </a:ext>
            </a:extLst>
          </p:cNvPr>
          <p:cNvSpPr/>
          <p:nvPr/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7CF83E8-F6F0-41E3-B580-7412A04DDFB5}"/>
              </a:ext>
            </a:extLst>
          </p:cNvPr>
          <p:cNvGrpSpPr/>
          <p:nvPr/>
        </p:nvGrpSpPr>
        <p:grpSpPr>
          <a:xfrm>
            <a:off x="10776050" y="5204030"/>
            <a:ext cx="886141" cy="802497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</a:extLst>
            </p:cNvPr>
            <p:cNvSpPr/>
            <p:nvPr/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</a:extLst>
            </p:cNvPr>
            <p:cNvSpPr/>
            <p:nvPr/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</a:extLst>
            </p:cNvPr>
            <p:cNvSpPr/>
            <p:nvPr/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4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</a:extLst>
            </p:cNvPr>
            <p:cNvSpPr/>
            <p:nvPr/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</a:extLst>
            </p:cNvPr>
            <p:cNvSpPr/>
            <p:nvPr/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</a:extLst>
            </p:cNvPr>
            <p:cNvSpPr/>
            <p:nvPr/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</a:extLst>
            </p:cNvPr>
            <p:cNvSpPr/>
            <p:nvPr/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9226104-0061-4319-8237-9C001BF85D49}"/>
              </a:ext>
            </a:extLst>
          </p:cNvPr>
          <p:cNvSpPr/>
          <p:nvPr/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78318D-FE3E-41D7-9A8C-2065A2C46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77557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B06718-79E7-4159-A003-F86FE7B3D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5717" y="2521885"/>
            <a:ext cx="10077557" cy="3549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1F99FF-FFE2-431D-A0C8-A46C21712A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5718" y="1365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769D389-4C4C-4FD7-9E6B-9F44477F0EB8}" type="datetime1">
              <a:rPr lang="en-US" smtClean="0"/>
              <a:t>9/14/2021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3547E-668D-4191-847C-7424F75496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5718" y="6356350"/>
            <a:ext cx="34506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BB6E6E-8527-4F63-A0C7-84CD44A2B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5367" y="6356350"/>
            <a:ext cx="5298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621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2" r:id="rId6"/>
    <p:sldLayoutId id="2147483748" r:id="rId7"/>
    <p:sldLayoutId id="2147483749" r:id="rId8"/>
    <p:sldLayoutId id="2147483750" r:id="rId9"/>
    <p:sldLayoutId id="2147483751" r:id="rId10"/>
    <p:sldLayoutId id="2147483753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grupositio.com/encuentro-7-2020-tiende-tu-mano-al-pobre/" TargetMode="External"/><Relationship Id="rId13" Type="http://schemas.openxmlformats.org/officeDocument/2006/relationships/hyperlink" Target="https://grupositio.com/encuentro-11-2020-sacramento-del-orden/" TargetMode="External"/><Relationship Id="rId3" Type="http://schemas.openxmlformats.org/officeDocument/2006/relationships/hyperlink" Target="https://grupositio.com/encuentro-2-2020-danos-vida/" TargetMode="External"/><Relationship Id="rId7" Type="http://schemas.openxmlformats.org/officeDocument/2006/relationships/hyperlink" Target="https://grupositio.com/encuentro-6-2020-sois-pueblo-de-dios/" TargetMode="External"/><Relationship Id="rId12" Type="http://schemas.openxmlformats.org/officeDocument/2006/relationships/hyperlink" Target="https://grupositio.com/encuentro-10-2020-te-esperamos-en-familia/" TargetMode="External"/><Relationship Id="rId2" Type="http://schemas.openxmlformats.org/officeDocument/2006/relationships/hyperlink" Target="https://grupositio.com/encuentro-1-2020-seguimos-caminando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rupositio.com/encuentro-5-2020-el-espiritu-santo-da-vida-a-la-iglesia/" TargetMode="External"/><Relationship Id="rId11" Type="http://schemas.openxmlformats.org/officeDocument/2006/relationships/hyperlink" Target="https://grupositio.com/encuentro-9-2020-esperamos-unos-nuevos-cielos-y-una-tierra-nueva/" TargetMode="External"/><Relationship Id="rId5" Type="http://schemas.openxmlformats.org/officeDocument/2006/relationships/hyperlink" Target="https://grupositio.com/encuentro-4-2020-esta-es-nuestra-fe-esta-es-la-fe-de-la-iglesia/" TargetMode="External"/><Relationship Id="rId15" Type="http://schemas.openxmlformats.org/officeDocument/2006/relationships/image" Target="../media/image1.jpeg"/><Relationship Id="rId10" Type="http://schemas.openxmlformats.org/officeDocument/2006/relationships/hyperlink" Target="https://grupositio.com/encuentro-8-2020-el-sacramento-de-la-eucaristia/" TargetMode="External"/><Relationship Id="rId4" Type="http://schemas.openxmlformats.org/officeDocument/2006/relationships/hyperlink" Target="https://grupositio.com/encuentro-3-2020-aqui-estoy-enviame/" TargetMode="External"/><Relationship Id="rId9" Type="http://schemas.openxmlformats.org/officeDocument/2006/relationships/hyperlink" Target="https://grupositio.com/paso-1-2020-entrega-de-la-panoleta-renovacion-del-compromiso-y-entrega-pulsera/" TargetMode="External"/><Relationship Id="rId14" Type="http://schemas.openxmlformats.org/officeDocument/2006/relationships/hyperlink" Target="https://grupositio.com/encuentro-12-2020-venimos-a-adorarte/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grupositio.com/e18-2020-practicar-encuentro-con-la-vida-consagrada/" TargetMode="External"/><Relationship Id="rId13" Type="http://schemas.openxmlformats.org/officeDocument/2006/relationships/hyperlink" Target="https://grupositio.com/e23-2020-vivir-somos-eucaristia/" TargetMode="External"/><Relationship Id="rId18" Type="http://schemas.openxmlformats.org/officeDocument/2006/relationships/hyperlink" Target="https://grupositio.com/e28-2020-disfrutar-sobre-tus-hombros/" TargetMode="External"/><Relationship Id="rId3" Type="http://schemas.openxmlformats.org/officeDocument/2006/relationships/hyperlink" Target="https://grupositio.com/encuentro-14-2020-sacramento-del-bautismo/" TargetMode="External"/><Relationship Id="rId21" Type="http://schemas.openxmlformats.org/officeDocument/2006/relationships/hyperlink" Target="https://grupositio.com/e31-2020-vivir-conectados/" TargetMode="External"/><Relationship Id="rId7" Type="http://schemas.openxmlformats.org/officeDocument/2006/relationships/hyperlink" Target="https://grupositio.com/encuentro-17-2020-la-eucaristia-mas-que-una-misa/" TargetMode="External"/><Relationship Id="rId12" Type="http://schemas.openxmlformats.org/officeDocument/2006/relationships/hyperlink" Target="https://grupositio.com/encuentro-22-2020-siempre-es-siempre/" TargetMode="External"/><Relationship Id="rId17" Type="http://schemas.openxmlformats.org/officeDocument/2006/relationships/hyperlink" Target="https://grupositio.com/e27-2020-conocer-el-sacramento-del-matrimonio/" TargetMode="External"/><Relationship Id="rId2" Type="http://schemas.openxmlformats.org/officeDocument/2006/relationships/hyperlink" Target="https://grupositio.com/encuentro-13-2020-jesus-nace-hoy-para-ti-2/" TargetMode="External"/><Relationship Id="rId16" Type="http://schemas.openxmlformats.org/officeDocument/2006/relationships/hyperlink" Target="https://grupositio.com/e26-2020-conocer-pedro-apostol-de-jesucristo/" TargetMode="External"/><Relationship Id="rId20" Type="http://schemas.openxmlformats.org/officeDocument/2006/relationships/hyperlink" Target="https://grupositio.com/e30-2020-celebrar-cogidos-de-tu-mano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grupositio.com/encuentro-16-2020-el-sacramento-de-la-confirmacion/" TargetMode="External"/><Relationship Id="rId11" Type="http://schemas.openxmlformats.org/officeDocument/2006/relationships/hyperlink" Target="https://grupositio.com/e21-2020-conocer-el-sacramento-del-perdon/" TargetMode="External"/><Relationship Id="rId24" Type="http://schemas.openxmlformats.org/officeDocument/2006/relationships/hyperlink" Target="https://grupositio.com/paso-2-2020-rito-entrega-de-la-pulsera/" TargetMode="External"/><Relationship Id="rId5" Type="http://schemas.openxmlformats.org/officeDocument/2006/relationships/hyperlink" Target="https://grupositio.com/encuentro-15-2020-renacidos/" TargetMode="External"/><Relationship Id="rId15" Type="http://schemas.openxmlformats.org/officeDocument/2006/relationships/hyperlink" Target="https://grupositio.com/e25-2020-celebrar-sin-pasion-no-hay-gloria/" TargetMode="External"/><Relationship Id="rId23" Type="http://schemas.openxmlformats.org/officeDocument/2006/relationships/hyperlink" Target="https://grupositio.com/e33-2020-disfrutar-final-party/" TargetMode="External"/><Relationship Id="rId10" Type="http://schemas.openxmlformats.org/officeDocument/2006/relationships/hyperlink" Target="https://grupositio.com/encuentro-20-2020-llamados-a-la-conversion/" TargetMode="External"/><Relationship Id="rId19" Type="http://schemas.openxmlformats.org/officeDocument/2006/relationships/hyperlink" Target="https://grupositio.com/e29-2020-vivir-la-vocacion-matrimonial/" TargetMode="External"/><Relationship Id="rId4" Type="http://schemas.openxmlformats.org/officeDocument/2006/relationships/hyperlink" Target="https://grupositio.com/rito-conmemoracion-del-bautismo/" TargetMode="External"/><Relationship Id="rId9" Type="http://schemas.openxmlformats.org/officeDocument/2006/relationships/hyperlink" Target="https://grupositio.com/e19-2020-conocer-el-sacramento-de-la-uncion/" TargetMode="External"/><Relationship Id="rId14" Type="http://schemas.openxmlformats.org/officeDocument/2006/relationships/hyperlink" Target="https://grupositio.com/e24-2020-orar-aprendemos-de-ti/" TargetMode="External"/><Relationship Id="rId22" Type="http://schemas.openxmlformats.org/officeDocument/2006/relationships/hyperlink" Target="https://grupositio.com/e32-2020-orar-es-la-hora-de-la-valentia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arroquiabenejuzar.es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3" name="Rectangle 212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14" name="Freeform: Shape 213">
            <a:extLst>
              <a:ext uri="{FF2B5EF4-FFF2-40B4-BE49-F238E27FC236}">
                <a16:creationId xmlns:a16="http://schemas.microsoft.com/office/drawing/2014/main" id="{CF7F2079-504C-499A-A644-58F4DDC76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15" name="Graphic 78">
            <a:extLst>
              <a:ext uri="{FF2B5EF4-FFF2-40B4-BE49-F238E27FC236}">
                <a16:creationId xmlns:a16="http://schemas.microsoft.com/office/drawing/2014/main" id="{DBBA0A0D-8F6A-400A-9E49-8C008E2C7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216" name="Graphic 78">
              <a:extLst>
                <a:ext uri="{FF2B5EF4-FFF2-40B4-BE49-F238E27FC236}">
                  <a16:creationId xmlns:a16="http://schemas.microsoft.com/office/drawing/2014/main" id="{A5DD701E-4BC9-48E3-AF4F-013B52D63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7" name="Graphic 78">
              <a:extLst>
                <a:ext uri="{FF2B5EF4-FFF2-40B4-BE49-F238E27FC236}">
                  <a16:creationId xmlns:a16="http://schemas.microsoft.com/office/drawing/2014/main" id="{FB658B62-664D-4B3B-BBDA-235666290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218" name="Graphic 78">
                <a:extLst>
                  <a:ext uri="{FF2B5EF4-FFF2-40B4-BE49-F238E27FC236}">
                    <a16:creationId xmlns:a16="http://schemas.microsoft.com/office/drawing/2014/main" id="{B11F9D25-67B1-4BDB-A290-97B93A19D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9" name="Graphic 78">
                <a:extLst>
                  <a:ext uri="{FF2B5EF4-FFF2-40B4-BE49-F238E27FC236}">
                    <a16:creationId xmlns:a16="http://schemas.microsoft.com/office/drawing/2014/main" id="{B9D5C40A-1B1B-4C25-9707-E8F1CF6EEC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0" name="Graphic 78">
                <a:extLst>
                  <a:ext uri="{FF2B5EF4-FFF2-40B4-BE49-F238E27FC236}">
                    <a16:creationId xmlns:a16="http://schemas.microsoft.com/office/drawing/2014/main" id="{2DD0C1D6-FF64-45AB-8775-83AB3C470B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1" name="Graphic 78">
                <a:extLst>
                  <a:ext uri="{FF2B5EF4-FFF2-40B4-BE49-F238E27FC236}">
                    <a16:creationId xmlns:a16="http://schemas.microsoft.com/office/drawing/2014/main" id="{15AFBB84-8485-4329-89FC-04663D985B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22" name="Freeform: Shape 221">
            <a:extLst>
              <a:ext uri="{FF2B5EF4-FFF2-40B4-BE49-F238E27FC236}">
                <a16:creationId xmlns:a16="http://schemas.microsoft.com/office/drawing/2014/main" id="{3D505D40-32E9-4C48-81F8-AD80433BE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66006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C507BF36-B92B-4CAC-BCA7-8364B51E1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2276237E-3A6D-452F-879C-FB8C77A18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38BC9243-F4BF-48A7-89AE-DFA5B37DE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5DE414EC-F3DF-412E-9B22-5328DAA99C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28" name="Graphic 12">
              <a:extLst>
                <a:ext uri="{FF2B5EF4-FFF2-40B4-BE49-F238E27FC236}">
                  <a16:creationId xmlns:a16="http://schemas.microsoft.com/office/drawing/2014/main" id="{039C06B1-FDEA-47B1-8222-7D622CD72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Graphic 15">
              <a:extLst>
                <a:ext uri="{FF2B5EF4-FFF2-40B4-BE49-F238E27FC236}">
                  <a16:creationId xmlns:a16="http://schemas.microsoft.com/office/drawing/2014/main" id="{B834C8C1-9BD1-4635-8E5B-65815F901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0" name="Graphic 15">
              <a:extLst>
                <a:ext uri="{FF2B5EF4-FFF2-40B4-BE49-F238E27FC236}">
                  <a16:creationId xmlns:a16="http://schemas.microsoft.com/office/drawing/2014/main" id="{2963D456-B3F4-4EDC-827E-645741F64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73A58845-EFFB-4806-BC6D-47418C15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25" name="Título 1">
            <a:extLst>
              <a:ext uri="{FF2B5EF4-FFF2-40B4-BE49-F238E27FC236}">
                <a16:creationId xmlns:a16="http://schemas.microsoft.com/office/drawing/2014/main" id="{760A1A11-7239-4252-BE6D-0C71E0843205}"/>
              </a:ext>
            </a:extLst>
          </p:cNvPr>
          <p:cNvSpPr txBox="1">
            <a:spLocks/>
          </p:cNvSpPr>
          <p:nvPr/>
        </p:nvSpPr>
        <p:spPr>
          <a:xfrm>
            <a:off x="482688" y="199191"/>
            <a:ext cx="5138861" cy="59563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200" dirty="0"/>
              <a:t>Lo que </a:t>
            </a:r>
            <a:r>
              <a:rPr lang="en-US" sz="2200" dirty="0" err="1"/>
              <a:t>aprenderán</a:t>
            </a:r>
            <a:r>
              <a:rPr lang="en-US" sz="2200" dirty="0"/>
              <a:t> </a:t>
            </a:r>
            <a:r>
              <a:rPr lang="en-US" sz="2200" dirty="0" err="1"/>
              <a:t>en</a:t>
            </a:r>
            <a:r>
              <a:rPr lang="en-US" sz="2200" dirty="0"/>
              <a:t> catequesis</a:t>
            </a: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FED48F59-2050-489D-87AC-667E61331546}"/>
              </a:ext>
            </a:extLst>
          </p:cNvPr>
          <p:cNvSpPr txBox="1"/>
          <p:nvPr/>
        </p:nvSpPr>
        <p:spPr>
          <a:xfrm>
            <a:off x="6320868" y="605979"/>
            <a:ext cx="6104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Material  para los niños/as de la catequesis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E561949-9C12-42CB-989C-53847AE0F192}"/>
              </a:ext>
            </a:extLst>
          </p:cNvPr>
          <p:cNvSpPr txBox="1"/>
          <p:nvPr/>
        </p:nvSpPr>
        <p:spPr>
          <a:xfrm>
            <a:off x="482688" y="671691"/>
            <a:ext cx="5426463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r>
              <a:rPr lang="es-ES" sz="1400" b="1" i="0" dirty="0">
                <a:solidFill>
                  <a:srgbClr val="818181"/>
                </a:solidFill>
                <a:effectLst/>
                <a:latin typeface="soholight"/>
              </a:rPr>
              <a:t>OCTUBRE( a modo de ejemplo)</a:t>
            </a:r>
            <a:endParaRPr lang="es-ES" sz="1400" b="0" i="0" dirty="0">
              <a:solidFill>
                <a:srgbClr val="818181"/>
              </a:solidFill>
              <a:effectLst/>
              <a:latin typeface="soholight"/>
            </a:endParaRPr>
          </a:p>
          <a:p>
            <a:pPr algn="l" fontAlgn="base"/>
            <a:r>
              <a:rPr lang="es-ES" sz="1400" b="1" i="0" dirty="0">
                <a:solidFill>
                  <a:srgbClr val="818181"/>
                </a:solidFill>
                <a:effectLst/>
                <a:latin typeface="soholight"/>
              </a:rPr>
              <a:t>         &gt; </a:t>
            </a:r>
            <a:r>
              <a:rPr lang="es-ES" sz="1400" b="1" i="0" u="none" strike="noStrike" dirty="0">
                <a:solidFill>
                  <a:srgbClr val="303030"/>
                </a:solidFill>
                <a:effectLst/>
                <a:latin typeface="soholight"/>
                <a:hlinkClick r:id="rId2"/>
              </a:rPr>
              <a:t>Encuentro 1 / </a:t>
            </a:r>
            <a:r>
              <a:rPr lang="es-ES" sz="1400" b="1" i="0" u="none" strike="noStrike" dirty="0">
                <a:solidFill>
                  <a:srgbClr val="61C2C9"/>
                </a:solidFill>
                <a:effectLst/>
                <a:latin typeface="soholight"/>
                <a:hlinkClick r:id="rId2"/>
              </a:rPr>
              <a:t>DISFRUTAR</a:t>
            </a:r>
            <a:r>
              <a:rPr lang="es-ES" sz="1400" b="0" i="0" dirty="0">
                <a:solidFill>
                  <a:srgbClr val="818181"/>
                </a:solidFill>
                <a:effectLst/>
                <a:latin typeface="soholight"/>
              </a:rPr>
              <a:t>: Seguimos caminando.</a:t>
            </a:r>
          </a:p>
          <a:p>
            <a:pPr algn="l" fontAlgn="base"/>
            <a:r>
              <a:rPr lang="es-ES" sz="1400" b="1" i="0" dirty="0">
                <a:solidFill>
                  <a:srgbClr val="818181"/>
                </a:solidFill>
                <a:effectLst/>
                <a:latin typeface="soholight"/>
              </a:rPr>
              <a:t>         &gt; </a:t>
            </a:r>
            <a:r>
              <a:rPr lang="es-ES" sz="1400" b="1" i="0" u="none" strike="noStrike" dirty="0">
                <a:solidFill>
                  <a:srgbClr val="303030"/>
                </a:solidFill>
                <a:effectLst/>
                <a:latin typeface="soholight"/>
                <a:hlinkClick r:id="rId3"/>
              </a:rPr>
              <a:t>Encuentro 2 / </a:t>
            </a:r>
            <a:r>
              <a:rPr lang="es-ES" sz="1400" b="1" i="0" u="none" strike="noStrike" dirty="0">
                <a:solidFill>
                  <a:srgbClr val="61C2C9"/>
                </a:solidFill>
                <a:effectLst/>
                <a:latin typeface="soholight"/>
                <a:hlinkClick r:id="rId3"/>
              </a:rPr>
              <a:t>DISFRUTAR</a:t>
            </a:r>
            <a:r>
              <a:rPr lang="es-ES" sz="1400" b="0" i="0" dirty="0">
                <a:solidFill>
                  <a:srgbClr val="818181"/>
                </a:solidFill>
                <a:effectLst/>
                <a:latin typeface="soholight"/>
              </a:rPr>
              <a:t>: Lo que da vida a mi vida.</a:t>
            </a:r>
          </a:p>
          <a:p>
            <a:pPr algn="l" fontAlgn="base"/>
            <a:r>
              <a:rPr lang="es-ES" sz="1400" b="1" i="0" dirty="0">
                <a:solidFill>
                  <a:srgbClr val="818181"/>
                </a:solidFill>
                <a:effectLst/>
                <a:latin typeface="soholight"/>
              </a:rPr>
              <a:t>         &gt; </a:t>
            </a:r>
            <a:r>
              <a:rPr lang="es-ES" sz="1400" b="1" i="0" u="none" strike="noStrike" dirty="0">
                <a:solidFill>
                  <a:srgbClr val="303030"/>
                </a:solidFill>
                <a:effectLst/>
                <a:latin typeface="soholight"/>
                <a:hlinkClick r:id="rId4"/>
              </a:rPr>
              <a:t>Encuentro 3 / </a:t>
            </a:r>
            <a:r>
              <a:rPr lang="es-ES" sz="1400" b="1" i="0" u="none" strike="noStrike" dirty="0">
                <a:solidFill>
                  <a:srgbClr val="E6272D"/>
                </a:solidFill>
                <a:effectLst/>
                <a:latin typeface="soholight"/>
                <a:hlinkClick r:id="rId4"/>
              </a:rPr>
              <a:t>VIVIR</a:t>
            </a:r>
            <a:r>
              <a:rPr lang="es-ES" sz="1400" b="0" i="0" dirty="0">
                <a:solidFill>
                  <a:srgbClr val="818181"/>
                </a:solidFill>
                <a:effectLst/>
                <a:latin typeface="soholight"/>
              </a:rPr>
              <a:t>: Aquí estoy, envíame </a:t>
            </a:r>
            <a:r>
              <a:rPr lang="es-ES" sz="1400" b="0" i="1" dirty="0">
                <a:solidFill>
                  <a:srgbClr val="818181"/>
                </a:solidFill>
                <a:effectLst/>
                <a:latin typeface="soholight"/>
              </a:rPr>
              <a:t>(</a:t>
            </a:r>
            <a:r>
              <a:rPr lang="es-ES" sz="1400" b="0" i="1" dirty="0" err="1">
                <a:solidFill>
                  <a:srgbClr val="818181"/>
                </a:solidFill>
                <a:effectLst/>
                <a:latin typeface="soholight"/>
              </a:rPr>
              <a:t>Domund</a:t>
            </a:r>
            <a:r>
              <a:rPr lang="es-ES" sz="1400" b="0" i="1" dirty="0">
                <a:solidFill>
                  <a:srgbClr val="818181"/>
                </a:solidFill>
                <a:effectLst/>
                <a:latin typeface="soholight"/>
              </a:rPr>
              <a:t>)</a:t>
            </a:r>
            <a:r>
              <a:rPr lang="es-ES" sz="1400" b="0" i="0" dirty="0">
                <a:solidFill>
                  <a:srgbClr val="818181"/>
                </a:solidFill>
                <a:effectLst/>
                <a:latin typeface="soholight"/>
              </a:rPr>
              <a:t>.</a:t>
            </a:r>
          </a:p>
          <a:p>
            <a:pPr algn="l" fontAlgn="base"/>
            <a:r>
              <a:rPr lang="es-ES" sz="1400" b="1" i="0" dirty="0">
                <a:solidFill>
                  <a:srgbClr val="818181"/>
                </a:solidFill>
                <a:effectLst/>
                <a:latin typeface="soholight"/>
              </a:rPr>
              <a:t>         &gt; </a:t>
            </a:r>
            <a:r>
              <a:rPr lang="es-ES" sz="1400" b="1" i="0" u="none" strike="noStrike" dirty="0">
                <a:solidFill>
                  <a:srgbClr val="303030"/>
                </a:solidFill>
                <a:effectLst/>
                <a:latin typeface="soholight"/>
                <a:hlinkClick r:id="rId5"/>
              </a:rPr>
              <a:t>Encuentro 4 / </a:t>
            </a:r>
            <a:r>
              <a:rPr lang="es-ES" sz="1400" b="1" i="0" u="none" strike="noStrike" dirty="0">
                <a:solidFill>
                  <a:srgbClr val="A8CB5A"/>
                </a:solidFill>
                <a:effectLst/>
                <a:latin typeface="soholight"/>
                <a:hlinkClick r:id="rId5"/>
              </a:rPr>
              <a:t>CONOCER</a:t>
            </a:r>
            <a:r>
              <a:rPr lang="es-ES" sz="1400" b="0" i="0" dirty="0">
                <a:solidFill>
                  <a:srgbClr val="818181"/>
                </a:solidFill>
                <a:effectLst/>
                <a:latin typeface="soholight"/>
              </a:rPr>
              <a:t>: Esta es nuestra fe, esta es la fe de la Iglesia (T36).</a:t>
            </a:r>
          </a:p>
          <a:p>
            <a:pPr algn="l" fontAlgn="base"/>
            <a:r>
              <a:rPr lang="es-ES" sz="1400" b="1" i="0" dirty="0">
                <a:solidFill>
                  <a:srgbClr val="818181"/>
                </a:solidFill>
                <a:effectLst/>
                <a:latin typeface="soholight"/>
              </a:rPr>
              <a:t>         &gt; </a:t>
            </a:r>
            <a:r>
              <a:rPr lang="es-ES" sz="1400" b="1" i="0" u="none" strike="noStrike" dirty="0">
                <a:solidFill>
                  <a:srgbClr val="303030"/>
                </a:solidFill>
                <a:effectLst/>
                <a:latin typeface="soholight"/>
                <a:hlinkClick r:id="rId6"/>
              </a:rPr>
              <a:t>Encuentro 5 / </a:t>
            </a:r>
            <a:r>
              <a:rPr lang="es-ES" sz="1400" b="1" i="0" u="none" strike="noStrike" dirty="0">
                <a:solidFill>
                  <a:srgbClr val="A8CB5A"/>
                </a:solidFill>
                <a:effectLst/>
                <a:latin typeface="soholight"/>
                <a:hlinkClick r:id="rId6"/>
              </a:rPr>
              <a:t>CONOCER</a:t>
            </a:r>
            <a:r>
              <a:rPr lang="es-ES" sz="1400" b="0" i="0" dirty="0">
                <a:solidFill>
                  <a:srgbClr val="818181"/>
                </a:solidFill>
                <a:effectLst/>
                <a:latin typeface="soholight"/>
              </a:rPr>
              <a:t>: El Espíritu Santo da vida a la Iglesia (T24).</a:t>
            </a:r>
          </a:p>
          <a:p>
            <a:pPr algn="l" fontAlgn="base"/>
            <a:r>
              <a:rPr lang="es-ES" sz="1400" b="0" i="0" dirty="0">
                <a:solidFill>
                  <a:srgbClr val="818181"/>
                </a:solidFill>
                <a:effectLst/>
                <a:latin typeface="soholight"/>
              </a:rPr>
              <a:t> </a:t>
            </a:r>
          </a:p>
          <a:p>
            <a:pPr algn="l" fontAlgn="base"/>
            <a:r>
              <a:rPr lang="es-ES" sz="1400" b="1" i="0" dirty="0">
                <a:solidFill>
                  <a:srgbClr val="818181"/>
                </a:solidFill>
                <a:effectLst/>
                <a:latin typeface="soholight"/>
              </a:rPr>
              <a:t>NOVIEMBRE</a:t>
            </a:r>
            <a:endParaRPr lang="es-ES" sz="1400" b="0" i="0" dirty="0">
              <a:solidFill>
                <a:srgbClr val="818181"/>
              </a:solidFill>
              <a:effectLst/>
              <a:latin typeface="soholight"/>
            </a:endParaRPr>
          </a:p>
          <a:p>
            <a:pPr algn="l" fontAlgn="base"/>
            <a:r>
              <a:rPr lang="es-ES" sz="1400" b="1" i="0" dirty="0">
                <a:solidFill>
                  <a:srgbClr val="818181"/>
                </a:solidFill>
                <a:effectLst/>
                <a:latin typeface="soholight"/>
              </a:rPr>
              <a:t>         &gt; </a:t>
            </a:r>
            <a:r>
              <a:rPr lang="es-ES" sz="1400" b="1" i="0" u="none" strike="noStrike" dirty="0">
                <a:solidFill>
                  <a:srgbClr val="303030"/>
                </a:solidFill>
                <a:effectLst/>
                <a:latin typeface="soholight"/>
                <a:hlinkClick r:id="rId7"/>
              </a:rPr>
              <a:t>Encuentro 6 / </a:t>
            </a:r>
            <a:r>
              <a:rPr lang="es-ES" sz="1400" b="1" i="0" u="none" strike="noStrike" dirty="0">
                <a:solidFill>
                  <a:srgbClr val="E6272D"/>
                </a:solidFill>
                <a:effectLst/>
                <a:latin typeface="soholight"/>
                <a:hlinkClick r:id="rId7"/>
              </a:rPr>
              <a:t>VIVIR</a:t>
            </a:r>
            <a:r>
              <a:rPr lang="es-ES" sz="1400" b="0" i="0" dirty="0">
                <a:solidFill>
                  <a:srgbClr val="818181"/>
                </a:solidFill>
                <a:effectLst/>
                <a:latin typeface="soholight"/>
              </a:rPr>
              <a:t>: Sois pueblo de Dios (T25) </a:t>
            </a:r>
            <a:r>
              <a:rPr lang="es-ES" sz="1400" b="0" i="1" dirty="0">
                <a:solidFill>
                  <a:srgbClr val="818181"/>
                </a:solidFill>
                <a:effectLst/>
                <a:latin typeface="soholight"/>
              </a:rPr>
              <a:t>(Iglesia diocesana)</a:t>
            </a:r>
            <a:r>
              <a:rPr lang="es-ES" sz="1400" b="0" i="0" dirty="0">
                <a:solidFill>
                  <a:srgbClr val="818181"/>
                </a:solidFill>
                <a:effectLst/>
                <a:latin typeface="soholight"/>
              </a:rPr>
              <a:t>.</a:t>
            </a:r>
          </a:p>
          <a:p>
            <a:pPr algn="l" fontAlgn="base"/>
            <a:r>
              <a:rPr lang="es-ES" sz="1400" b="1" i="0" dirty="0">
                <a:solidFill>
                  <a:srgbClr val="818181"/>
                </a:solidFill>
                <a:effectLst/>
                <a:latin typeface="soholight"/>
              </a:rPr>
              <a:t>         &gt; </a:t>
            </a:r>
            <a:r>
              <a:rPr lang="es-ES" sz="1400" b="1" i="0" u="none" strike="noStrike" dirty="0">
                <a:solidFill>
                  <a:srgbClr val="303030"/>
                </a:solidFill>
                <a:effectLst/>
                <a:latin typeface="soholight"/>
                <a:hlinkClick r:id="rId8"/>
              </a:rPr>
              <a:t>Encuentro 7 / </a:t>
            </a:r>
            <a:r>
              <a:rPr lang="es-ES" sz="1400" b="1" i="0" u="none" strike="noStrike" dirty="0">
                <a:solidFill>
                  <a:srgbClr val="CC2885"/>
                </a:solidFill>
                <a:effectLst/>
                <a:latin typeface="soholight"/>
                <a:hlinkClick r:id="rId8"/>
              </a:rPr>
              <a:t>PRACTICAR</a:t>
            </a:r>
            <a:r>
              <a:rPr lang="es-ES" sz="1400" b="0" i="0" dirty="0">
                <a:solidFill>
                  <a:srgbClr val="818181"/>
                </a:solidFill>
                <a:effectLst/>
                <a:latin typeface="soholight"/>
              </a:rPr>
              <a:t>: Tiende tu mano al pobre </a:t>
            </a:r>
            <a:r>
              <a:rPr lang="es-ES" sz="1400" b="0" i="1" dirty="0">
                <a:solidFill>
                  <a:srgbClr val="818181"/>
                </a:solidFill>
                <a:effectLst/>
                <a:latin typeface="soholight"/>
              </a:rPr>
              <a:t>(Visita </a:t>
            </a:r>
            <a:r>
              <a:rPr lang="es-ES" sz="1400" b="0" i="1" dirty="0" err="1">
                <a:solidFill>
                  <a:srgbClr val="818181"/>
                </a:solidFill>
                <a:effectLst/>
                <a:latin typeface="soholight"/>
              </a:rPr>
              <a:t>cáritas</a:t>
            </a:r>
            <a:r>
              <a:rPr lang="es-ES" sz="1400" b="0" i="1" dirty="0">
                <a:solidFill>
                  <a:srgbClr val="818181"/>
                </a:solidFill>
                <a:effectLst/>
                <a:latin typeface="soholight"/>
              </a:rPr>
              <a:t> parroquial – Jornada mundial de los pobres)</a:t>
            </a:r>
            <a:r>
              <a:rPr lang="es-ES" sz="1400" b="0" i="0" dirty="0">
                <a:solidFill>
                  <a:srgbClr val="818181"/>
                </a:solidFill>
                <a:effectLst/>
                <a:latin typeface="soholight"/>
              </a:rPr>
              <a:t>.</a:t>
            </a:r>
          </a:p>
          <a:p>
            <a:pPr algn="l" fontAlgn="base"/>
            <a:r>
              <a:rPr lang="es-ES" sz="1400" b="1" i="0" dirty="0">
                <a:solidFill>
                  <a:srgbClr val="818181"/>
                </a:solidFill>
                <a:effectLst/>
                <a:latin typeface="soholight"/>
              </a:rPr>
              <a:t>            &gt; </a:t>
            </a:r>
            <a:r>
              <a:rPr lang="es-ES" sz="1400" b="1" i="0" u="none" strike="noStrike" dirty="0">
                <a:solidFill>
                  <a:srgbClr val="F39131"/>
                </a:solidFill>
                <a:effectLst/>
                <a:latin typeface="soholight"/>
                <a:hlinkClick r:id="rId9"/>
              </a:rPr>
              <a:t>CELEBRAR: PASO</a:t>
            </a:r>
            <a:r>
              <a:rPr lang="es-ES" sz="1400" b="0" i="0" dirty="0">
                <a:solidFill>
                  <a:srgbClr val="818181"/>
                </a:solidFill>
                <a:effectLst/>
                <a:latin typeface="soholight"/>
              </a:rPr>
              <a:t> </a:t>
            </a:r>
            <a:r>
              <a:rPr lang="es-ES" sz="1400" b="0" i="0" dirty="0">
                <a:solidFill>
                  <a:srgbClr val="F39131"/>
                </a:solidFill>
                <a:effectLst/>
                <a:latin typeface="soholight"/>
              </a:rPr>
              <a:t>de entrega de la pañoleta y de la pulsera / renovación del compromiso.</a:t>
            </a:r>
            <a:endParaRPr lang="es-ES" sz="1400" b="0" i="0" dirty="0">
              <a:solidFill>
                <a:srgbClr val="818181"/>
              </a:solidFill>
              <a:effectLst/>
              <a:latin typeface="soholight"/>
            </a:endParaRPr>
          </a:p>
          <a:p>
            <a:pPr algn="l" fontAlgn="base"/>
            <a:r>
              <a:rPr lang="es-ES" sz="1400" b="1" i="0" dirty="0">
                <a:solidFill>
                  <a:srgbClr val="818181"/>
                </a:solidFill>
                <a:effectLst/>
                <a:latin typeface="soholight"/>
              </a:rPr>
              <a:t>         &gt; </a:t>
            </a:r>
            <a:r>
              <a:rPr lang="es-ES" sz="1400" b="1" i="0" u="none" strike="noStrike" dirty="0">
                <a:solidFill>
                  <a:srgbClr val="303030"/>
                </a:solidFill>
                <a:effectLst/>
                <a:latin typeface="soholight"/>
                <a:hlinkClick r:id="rId10"/>
              </a:rPr>
              <a:t>Encuentro 8 / </a:t>
            </a:r>
            <a:r>
              <a:rPr lang="es-ES" sz="1400" b="1" i="0" u="none" strike="noStrike" dirty="0">
                <a:solidFill>
                  <a:srgbClr val="A8CB5A"/>
                </a:solidFill>
                <a:effectLst/>
                <a:latin typeface="soholight"/>
                <a:hlinkClick r:id="rId10"/>
              </a:rPr>
              <a:t>CONOCER</a:t>
            </a:r>
            <a:r>
              <a:rPr lang="es-ES" sz="1400" b="0" i="0" dirty="0">
                <a:solidFill>
                  <a:srgbClr val="818181"/>
                </a:solidFill>
                <a:effectLst/>
                <a:latin typeface="soholight"/>
              </a:rPr>
              <a:t>: El sacramento de la Eucaristía (T30).</a:t>
            </a:r>
          </a:p>
          <a:p>
            <a:pPr algn="l" fontAlgn="base"/>
            <a:r>
              <a:rPr lang="es-ES" sz="1400" b="1" i="0" dirty="0">
                <a:solidFill>
                  <a:srgbClr val="818181"/>
                </a:solidFill>
                <a:effectLst/>
                <a:latin typeface="soholight"/>
              </a:rPr>
              <a:t>            &gt; </a:t>
            </a:r>
            <a:r>
              <a:rPr lang="es-ES" sz="1400" b="1" i="0" dirty="0">
                <a:solidFill>
                  <a:srgbClr val="61C2C9"/>
                </a:solidFill>
                <a:effectLst/>
                <a:latin typeface="soholight"/>
              </a:rPr>
              <a:t>DISFRUTAR: </a:t>
            </a:r>
            <a:r>
              <a:rPr lang="es-ES" sz="1400" b="0" i="0" dirty="0">
                <a:solidFill>
                  <a:srgbClr val="61C2C9"/>
                </a:solidFill>
                <a:effectLst/>
                <a:latin typeface="soholight"/>
              </a:rPr>
              <a:t>Encuentro Diocesano de niños.</a:t>
            </a:r>
            <a:endParaRPr lang="es-ES" sz="1400" b="0" i="0" dirty="0">
              <a:solidFill>
                <a:srgbClr val="818181"/>
              </a:solidFill>
              <a:effectLst/>
              <a:latin typeface="soholight"/>
            </a:endParaRPr>
          </a:p>
          <a:p>
            <a:pPr algn="l" fontAlgn="base"/>
            <a:r>
              <a:rPr lang="es-ES" sz="1400" b="1" i="0" dirty="0">
                <a:solidFill>
                  <a:srgbClr val="818181"/>
                </a:solidFill>
                <a:effectLst/>
                <a:latin typeface="soholight"/>
              </a:rPr>
              <a:t>         &gt; </a:t>
            </a:r>
            <a:r>
              <a:rPr lang="es-ES" sz="1400" b="1" i="0" u="none" strike="noStrike" dirty="0">
                <a:solidFill>
                  <a:srgbClr val="303030"/>
                </a:solidFill>
                <a:effectLst/>
                <a:latin typeface="soholight"/>
                <a:hlinkClick r:id="rId11"/>
              </a:rPr>
              <a:t>Encuentro 9 / </a:t>
            </a:r>
            <a:r>
              <a:rPr lang="es-ES" sz="1400" b="1" i="0" u="none" strike="noStrike" dirty="0">
                <a:solidFill>
                  <a:srgbClr val="A8CB5A"/>
                </a:solidFill>
                <a:effectLst/>
                <a:latin typeface="soholight"/>
                <a:hlinkClick r:id="rId11"/>
              </a:rPr>
              <a:t>CONOCER</a:t>
            </a:r>
            <a:r>
              <a:rPr lang="es-ES" sz="1400" b="0" i="0" dirty="0">
                <a:solidFill>
                  <a:srgbClr val="818181"/>
                </a:solidFill>
                <a:effectLst/>
                <a:latin typeface="soholight"/>
              </a:rPr>
              <a:t>: Más allá de la muerte (T35).</a:t>
            </a:r>
          </a:p>
          <a:p>
            <a:pPr algn="l" fontAlgn="base"/>
            <a:r>
              <a:rPr lang="es-ES" sz="1400" b="0" i="0" dirty="0">
                <a:solidFill>
                  <a:srgbClr val="818181"/>
                </a:solidFill>
                <a:effectLst/>
                <a:latin typeface="soholight"/>
              </a:rPr>
              <a:t> </a:t>
            </a:r>
          </a:p>
          <a:p>
            <a:pPr algn="l" fontAlgn="base"/>
            <a:r>
              <a:rPr lang="es-ES" sz="1400" b="1" i="0" dirty="0">
                <a:solidFill>
                  <a:srgbClr val="818181"/>
                </a:solidFill>
                <a:effectLst/>
                <a:latin typeface="soholight"/>
              </a:rPr>
              <a:t>DICIEMBRE</a:t>
            </a:r>
            <a:endParaRPr lang="es-ES" sz="1400" b="0" i="0" dirty="0">
              <a:solidFill>
                <a:srgbClr val="818181"/>
              </a:solidFill>
              <a:effectLst/>
              <a:latin typeface="soholight"/>
            </a:endParaRPr>
          </a:p>
          <a:p>
            <a:pPr algn="l" fontAlgn="base"/>
            <a:r>
              <a:rPr lang="es-ES" sz="1400" b="1" i="0" dirty="0">
                <a:solidFill>
                  <a:srgbClr val="818181"/>
                </a:solidFill>
                <a:effectLst/>
                <a:latin typeface="soholight"/>
              </a:rPr>
              <a:t>         &gt; </a:t>
            </a:r>
            <a:r>
              <a:rPr lang="es-ES" sz="1400" b="1" i="0" u="none" strike="noStrike" dirty="0">
                <a:solidFill>
                  <a:srgbClr val="303030"/>
                </a:solidFill>
                <a:effectLst/>
                <a:latin typeface="soholight"/>
                <a:hlinkClick r:id="rId12"/>
              </a:rPr>
              <a:t>Encuentro 10 / </a:t>
            </a:r>
            <a:r>
              <a:rPr lang="es-ES" sz="1400" b="1" i="0" u="none" strike="noStrike" dirty="0">
                <a:solidFill>
                  <a:srgbClr val="F39131"/>
                </a:solidFill>
                <a:effectLst/>
                <a:latin typeface="soholight"/>
                <a:hlinkClick r:id="rId12"/>
              </a:rPr>
              <a:t>CELEBRAR</a:t>
            </a:r>
            <a:r>
              <a:rPr lang="es-ES" sz="1400" b="0" i="0" dirty="0">
                <a:solidFill>
                  <a:srgbClr val="818181"/>
                </a:solidFill>
                <a:effectLst/>
                <a:latin typeface="soholight"/>
              </a:rPr>
              <a:t>: Te esperamos en familia</a:t>
            </a:r>
            <a:r>
              <a:rPr lang="es-ES" sz="1400" b="0" i="1" dirty="0">
                <a:solidFill>
                  <a:srgbClr val="818181"/>
                </a:solidFill>
                <a:effectLst/>
                <a:latin typeface="soholight"/>
              </a:rPr>
              <a:t> (Vigilia de Adviento)</a:t>
            </a:r>
            <a:r>
              <a:rPr lang="es-ES" sz="1400" b="0" i="0" dirty="0">
                <a:solidFill>
                  <a:srgbClr val="818181"/>
                </a:solidFill>
                <a:effectLst/>
                <a:latin typeface="soholight"/>
              </a:rPr>
              <a:t>.</a:t>
            </a:r>
          </a:p>
          <a:p>
            <a:pPr algn="l" fontAlgn="base"/>
            <a:r>
              <a:rPr lang="es-ES" sz="1400" b="1" i="0" dirty="0">
                <a:solidFill>
                  <a:srgbClr val="818181"/>
                </a:solidFill>
                <a:effectLst/>
                <a:latin typeface="soholight"/>
              </a:rPr>
              <a:t>         &gt; </a:t>
            </a:r>
            <a:r>
              <a:rPr lang="es-ES" sz="1400" b="1" i="0" u="none" strike="noStrike" dirty="0">
                <a:solidFill>
                  <a:srgbClr val="303030"/>
                </a:solidFill>
                <a:effectLst/>
                <a:latin typeface="soholight"/>
                <a:hlinkClick r:id="rId13"/>
              </a:rPr>
              <a:t>Encuentro 11 / </a:t>
            </a:r>
            <a:r>
              <a:rPr lang="es-ES" sz="1400" b="1" i="0" u="none" strike="noStrike" dirty="0">
                <a:solidFill>
                  <a:srgbClr val="A8CB5A"/>
                </a:solidFill>
                <a:effectLst/>
                <a:latin typeface="soholight"/>
                <a:hlinkClick r:id="rId13"/>
              </a:rPr>
              <a:t>CONOCER</a:t>
            </a:r>
            <a:r>
              <a:rPr lang="es-ES" sz="1400" b="0" i="0" dirty="0">
                <a:solidFill>
                  <a:srgbClr val="818181"/>
                </a:solidFill>
                <a:effectLst/>
                <a:latin typeface="soholight"/>
              </a:rPr>
              <a:t>: El sacramento del Orden (T33).</a:t>
            </a:r>
          </a:p>
          <a:p>
            <a:pPr algn="l" fontAlgn="base"/>
            <a:r>
              <a:rPr lang="es-ES" sz="1400" b="1" i="0" dirty="0">
                <a:solidFill>
                  <a:srgbClr val="818181"/>
                </a:solidFill>
                <a:effectLst/>
                <a:latin typeface="soholight"/>
              </a:rPr>
              <a:t>         &gt; </a:t>
            </a:r>
            <a:r>
              <a:rPr lang="es-ES" sz="1400" b="1" i="0" u="none" strike="noStrike" dirty="0">
                <a:solidFill>
                  <a:srgbClr val="303030"/>
                </a:solidFill>
                <a:effectLst/>
                <a:latin typeface="soholight"/>
                <a:hlinkClick r:id="rId14"/>
              </a:rPr>
              <a:t>Encuentro 12 / </a:t>
            </a:r>
            <a:r>
              <a:rPr lang="es-ES" sz="1400" b="1" i="0" dirty="0">
                <a:solidFill>
                  <a:srgbClr val="333399"/>
                </a:solidFill>
                <a:effectLst/>
                <a:latin typeface="soholight"/>
              </a:rPr>
              <a:t>ORAR</a:t>
            </a:r>
            <a:r>
              <a:rPr lang="es-ES" sz="1400" b="0" i="0" dirty="0">
                <a:solidFill>
                  <a:srgbClr val="333399"/>
                </a:solidFill>
                <a:effectLst/>
                <a:latin typeface="soholight"/>
              </a:rPr>
              <a:t>: Venimos a adorarte</a:t>
            </a:r>
            <a:r>
              <a:rPr lang="es-ES" sz="1400" b="0" i="0" dirty="0">
                <a:solidFill>
                  <a:srgbClr val="818181"/>
                </a:solidFill>
                <a:effectLst/>
                <a:latin typeface="soholight"/>
              </a:rPr>
              <a:t>.</a:t>
            </a:r>
          </a:p>
          <a:p>
            <a:pPr algn="l" fontAlgn="base"/>
            <a:r>
              <a:rPr lang="es-ES" sz="1400" b="1" i="0" dirty="0">
                <a:solidFill>
                  <a:srgbClr val="818181"/>
                </a:solidFill>
                <a:effectLst/>
                <a:latin typeface="soholight"/>
              </a:rPr>
              <a:t>       </a:t>
            </a:r>
            <a:endParaRPr lang="es-ES" sz="1400" b="0" i="0" dirty="0">
              <a:solidFill>
                <a:srgbClr val="818181"/>
              </a:solidFill>
              <a:effectLst/>
              <a:latin typeface="soholight"/>
            </a:endParaRPr>
          </a:p>
        </p:txBody>
      </p:sp>
      <p:pic>
        <p:nvPicPr>
          <p:cNvPr id="3" name="Imagen 2" descr="Una caricatura de una persona&#10;&#10;Descripción generada automáticamente con confianza media">
            <a:extLst>
              <a:ext uri="{FF2B5EF4-FFF2-40B4-BE49-F238E27FC236}">
                <a16:creationId xmlns:a16="http://schemas.microsoft.com/office/drawing/2014/main" id="{08C4801B-2BA1-4A66-B407-715D008DAB8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755" y="975311"/>
            <a:ext cx="3857625" cy="4971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426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EF9854D-B28D-49F0-9E4E-6B35BD35A025}"/>
              </a:ext>
            </a:extLst>
          </p:cNvPr>
          <p:cNvSpPr txBox="1"/>
          <p:nvPr/>
        </p:nvSpPr>
        <p:spPr>
          <a:xfrm>
            <a:off x="1795849" y="223070"/>
            <a:ext cx="8641492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es-ES" sz="1600" b="1" i="0" dirty="0">
                <a:solidFill>
                  <a:srgbClr val="818181"/>
                </a:solidFill>
                <a:effectLst/>
                <a:latin typeface="soholight"/>
              </a:rPr>
              <a:t> &gt;</a:t>
            </a:r>
            <a:r>
              <a:rPr lang="es-ES" sz="1400" b="1" i="0" dirty="0">
                <a:solidFill>
                  <a:srgbClr val="818181"/>
                </a:solidFill>
                <a:effectLst/>
                <a:latin typeface="soholight"/>
              </a:rPr>
              <a:t> </a:t>
            </a:r>
            <a:r>
              <a:rPr lang="es-ES" sz="1200" b="1" i="0" u="none" strike="noStrike" dirty="0">
                <a:solidFill>
                  <a:srgbClr val="303030"/>
                </a:solidFill>
                <a:effectLst/>
                <a:latin typeface="soholight"/>
                <a:hlinkClick r:id="rId2"/>
              </a:rPr>
              <a:t>Encuentro 13 / </a:t>
            </a:r>
            <a:r>
              <a:rPr lang="es-ES" sz="1200" b="1" i="0" u="none" strike="noStrike" dirty="0">
                <a:solidFill>
                  <a:srgbClr val="CC2885"/>
                </a:solidFill>
                <a:effectLst/>
                <a:latin typeface="soholight"/>
                <a:hlinkClick r:id="rId2"/>
              </a:rPr>
              <a:t>PRACTICAR</a:t>
            </a:r>
            <a:r>
              <a:rPr lang="es-ES" sz="1200" b="0" i="0" dirty="0">
                <a:solidFill>
                  <a:srgbClr val="818181"/>
                </a:solidFill>
                <a:effectLst/>
                <a:latin typeface="soholight"/>
              </a:rPr>
              <a:t>: Llega para ti </a:t>
            </a:r>
            <a:r>
              <a:rPr lang="es-ES" sz="1200" b="0" i="1" dirty="0">
                <a:solidFill>
                  <a:srgbClr val="818181"/>
                </a:solidFill>
                <a:effectLst/>
                <a:latin typeface="soholight"/>
              </a:rPr>
              <a:t>(Sembradores de estrellas)</a:t>
            </a:r>
            <a:r>
              <a:rPr lang="es-ES" sz="1200" b="0" i="0" dirty="0">
                <a:solidFill>
                  <a:srgbClr val="818181"/>
                </a:solidFill>
                <a:effectLst/>
                <a:latin typeface="soholight"/>
              </a:rPr>
              <a:t>.</a:t>
            </a:r>
          </a:p>
          <a:p>
            <a:pPr algn="l" fontAlgn="base"/>
            <a:r>
              <a:rPr lang="es-ES" sz="1200" b="0" i="0" dirty="0">
                <a:solidFill>
                  <a:srgbClr val="818181"/>
                </a:solidFill>
                <a:effectLst/>
                <a:latin typeface="soholight"/>
              </a:rPr>
              <a:t> </a:t>
            </a:r>
          </a:p>
          <a:p>
            <a:pPr algn="l" fontAlgn="base"/>
            <a:r>
              <a:rPr lang="es-ES" sz="1200" b="1" i="0" dirty="0">
                <a:solidFill>
                  <a:srgbClr val="818181"/>
                </a:solidFill>
                <a:effectLst/>
                <a:latin typeface="soholight"/>
              </a:rPr>
              <a:t>ENERO</a:t>
            </a:r>
            <a:endParaRPr lang="es-ES" sz="1200" b="0" i="0" dirty="0">
              <a:solidFill>
                <a:srgbClr val="818181"/>
              </a:solidFill>
              <a:effectLst/>
              <a:latin typeface="soholight"/>
            </a:endParaRPr>
          </a:p>
          <a:p>
            <a:pPr algn="l" fontAlgn="base"/>
            <a:r>
              <a:rPr lang="es-ES" sz="1200" b="1" i="0" dirty="0">
                <a:solidFill>
                  <a:srgbClr val="818181"/>
                </a:solidFill>
                <a:effectLst/>
                <a:latin typeface="soholight"/>
              </a:rPr>
              <a:t>         &gt; </a:t>
            </a:r>
            <a:r>
              <a:rPr lang="es-ES" sz="1200" b="1" i="0" u="none" strike="noStrike" dirty="0">
                <a:solidFill>
                  <a:srgbClr val="303030"/>
                </a:solidFill>
                <a:effectLst/>
                <a:latin typeface="soholight"/>
                <a:hlinkClick r:id="rId3"/>
              </a:rPr>
              <a:t>Encuentro 14 / </a:t>
            </a:r>
            <a:r>
              <a:rPr lang="es-ES" sz="1200" b="1" i="0" u="none" strike="noStrike" dirty="0">
                <a:solidFill>
                  <a:srgbClr val="A8CB5A"/>
                </a:solidFill>
                <a:effectLst/>
                <a:latin typeface="soholight"/>
                <a:hlinkClick r:id="rId3"/>
              </a:rPr>
              <a:t>CONOCER</a:t>
            </a:r>
            <a:r>
              <a:rPr lang="es-ES" sz="1200" b="0" i="0" dirty="0">
                <a:solidFill>
                  <a:srgbClr val="818181"/>
                </a:solidFill>
                <a:effectLst/>
                <a:latin typeface="soholight"/>
              </a:rPr>
              <a:t>: El sacramento del Bautismo (T28).</a:t>
            </a:r>
          </a:p>
          <a:p>
            <a:pPr algn="l" fontAlgn="base"/>
            <a:r>
              <a:rPr lang="es-ES" sz="1200" b="1" i="0" dirty="0">
                <a:solidFill>
                  <a:srgbClr val="818181"/>
                </a:solidFill>
                <a:effectLst/>
                <a:latin typeface="soholight"/>
              </a:rPr>
              <a:t>            &gt; </a:t>
            </a:r>
            <a:r>
              <a:rPr lang="es-ES" sz="1200" b="1" i="0" u="none" strike="noStrike" dirty="0">
                <a:solidFill>
                  <a:srgbClr val="F39131"/>
                </a:solidFill>
                <a:effectLst/>
                <a:latin typeface="soholight"/>
                <a:hlinkClick r:id="rId4"/>
              </a:rPr>
              <a:t>CELEBRAR: RITO </a:t>
            </a:r>
            <a:r>
              <a:rPr lang="es-ES" sz="1200" b="0" i="0" dirty="0">
                <a:solidFill>
                  <a:srgbClr val="F39131"/>
                </a:solidFill>
                <a:effectLst/>
                <a:latin typeface="soholight"/>
              </a:rPr>
              <a:t>Conmemoración del Bautismo.</a:t>
            </a:r>
            <a:endParaRPr lang="es-ES" sz="1200" b="0" i="0" dirty="0">
              <a:solidFill>
                <a:srgbClr val="818181"/>
              </a:solidFill>
              <a:effectLst/>
              <a:latin typeface="soholight"/>
            </a:endParaRPr>
          </a:p>
          <a:p>
            <a:pPr algn="l" fontAlgn="base"/>
            <a:r>
              <a:rPr lang="es-ES" sz="1200" b="1" i="0" dirty="0">
                <a:solidFill>
                  <a:srgbClr val="818181"/>
                </a:solidFill>
                <a:effectLst/>
                <a:latin typeface="soholight"/>
              </a:rPr>
              <a:t>         &gt; </a:t>
            </a:r>
            <a:r>
              <a:rPr lang="es-ES" sz="1200" b="1" i="0" u="none" strike="noStrike" dirty="0">
                <a:solidFill>
                  <a:srgbClr val="303030"/>
                </a:solidFill>
                <a:effectLst/>
                <a:latin typeface="soholight"/>
                <a:hlinkClick r:id="rId5"/>
              </a:rPr>
              <a:t>Encuentro 15 / </a:t>
            </a:r>
            <a:r>
              <a:rPr lang="es-ES" sz="1200" b="1" i="0" u="none" strike="noStrike" dirty="0">
                <a:solidFill>
                  <a:srgbClr val="61C2C9"/>
                </a:solidFill>
                <a:effectLst/>
                <a:latin typeface="soholight"/>
                <a:hlinkClick r:id="rId5"/>
              </a:rPr>
              <a:t>DISFRUTAR</a:t>
            </a:r>
            <a:r>
              <a:rPr lang="es-ES" sz="1200" b="0" i="0" dirty="0">
                <a:solidFill>
                  <a:srgbClr val="818181"/>
                </a:solidFill>
                <a:effectLst/>
                <a:latin typeface="soholight"/>
              </a:rPr>
              <a:t>: Renacidos </a:t>
            </a:r>
            <a:r>
              <a:rPr lang="es-ES" sz="1200" b="0" i="1" dirty="0">
                <a:solidFill>
                  <a:srgbClr val="818181"/>
                </a:solidFill>
                <a:effectLst/>
                <a:latin typeface="soholight"/>
              </a:rPr>
              <a:t>(Juego del Bautismo)</a:t>
            </a:r>
            <a:r>
              <a:rPr lang="es-ES" sz="1200" b="0" i="0" dirty="0">
                <a:solidFill>
                  <a:srgbClr val="818181"/>
                </a:solidFill>
                <a:effectLst/>
                <a:latin typeface="soholight"/>
              </a:rPr>
              <a:t>.</a:t>
            </a:r>
          </a:p>
          <a:p>
            <a:pPr algn="l" fontAlgn="base"/>
            <a:r>
              <a:rPr lang="es-ES" sz="1200" b="1" i="0" dirty="0">
                <a:solidFill>
                  <a:srgbClr val="818181"/>
                </a:solidFill>
                <a:effectLst/>
                <a:latin typeface="soholight"/>
              </a:rPr>
              <a:t>         &gt; </a:t>
            </a:r>
            <a:r>
              <a:rPr lang="es-ES" sz="1200" b="1" i="0" u="none" strike="noStrike" dirty="0">
                <a:solidFill>
                  <a:srgbClr val="303030"/>
                </a:solidFill>
                <a:effectLst/>
                <a:latin typeface="soholight"/>
                <a:hlinkClick r:id="rId6"/>
              </a:rPr>
              <a:t>Encuentro 16 / </a:t>
            </a:r>
            <a:r>
              <a:rPr lang="es-ES" sz="1200" b="1" i="0" u="none" strike="noStrike" dirty="0">
                <a:solidFill>
                  <a:srgbClr val="A8CB5A"/>
                </a:solidFill>
                <a:effectLst/>
                <a:latin typeface="soholight"/>
                <a:hlinkClick r:id="rId6"/>
              </a:rPr>
              <a:t>CONOCER</a:t>
            </a:r>
            <a:r>
              <a:rPr lang="es-ES" sz="1200" b="0" i="0" dirty="0">
                <a:solidFill>
                  <a:srgbClr val="818181"/>
                </a:solidFill>
                <a:effectLst/>
                <a:latin typeface="soholight"/>
              </a:rPr>
              <a:t>: El sacramento de la Confirmación (T29).</a:t>
            </a:r>
          </a:p>
          <a:p>
            <a:pPr algn="l" fontAlgn="base"/>
            <a:r>
              <a:rPr lang="es-ES" sz="1200" b="1" i="0" dirty="0">
                <a:solidFill>
                  <a:srgbClr val="818181"/>
                </a:solidFill>
                <a:effectLst/>
                <a:latin typeface="soholight"/>
              </a:rPr>
              <a:t>         &gt; </a:t>
            </a:r>
            <a:r>
              <a:rPr lang="es-ES" sz="1200" b="1" i="0" u="none" strike="noStrike" dirty="0">
                <a:solidFill>
                  <a:srgbClr val="303030"/>
                </a:solidFill>
                <a:effectLst/>
                <a:latin typeface="soholight"/>
                <a:hlinkClick r:id="rId7"/>
              </a:rPr>
              <a:t>Encuentro 17 / </a:t>
            </a:r>
            <a:r>
              <a:rPr lang="es-ES" sz="1200" b="1" i="0" u="none" strike="noStrike" dirty="0">
                <a:solidFill>
                  <a:srgbClr val="E6272D"/>
                </a:solidFill>
                <a:effectLst/>
                <a:latin typeface="soholight"/>
                <a:hlinkClick r:id="rId7"/>
              </a:rPr>
              <a:t>VIVIR</a:t>
            </a:r>
            <a:r>
              <a:rPr lang="es-ES" sz="1200" b="0" i="0" dirty="0">
                <a:solidFill>
                  <a:srgbClr val="818181"/>
                </a:solidFill>
                <a:effectLst/>
                <a:latin typeface="soholight"/>
              </a:rPr>
              <a:t>: La Eucaristía, más que “una Misa”.</a:t>
            </a:r>
          </a:p>
          <a:p>
            <a:pPr algn="l" fontAlgn="base"/>
            <a:r>
              <a:rPr lang="es-ES" sz="1200" b="0" i="0" dirty="0">
                <a:solidFill>
                  <a:srgbClr val="818181"/>
                </a:solidFill>
                <a:effectLst/>
                <a:latin typeface="soholight"/>
              </a:rPr>
              <a:t> </a:t>
            </a:r>
          </a:p>
          <a:p>
            <a:pPr algn="l" fontAlgn="base"/>
            <a:r>
              <a:rPr lang="es-ES" sz="1200" b="1" i="0" dirty="0">
                <a:solidFill>
                  <a:srgbClr val="818181"/>
                </a:solidFill>
                <a:effectLst/>
                <a:latin typeface="soholight"/>
              </a:rPr>
              <a:t>FEBRERO</a:t>
            </a:r>
            <a:endParaRPr lang="es-ES" sz="1200" b="0" i="0" dirty="0">
              <a:solidFill>
                <a:srgbClr val="818181"/>
              </a:solidFill>
              <a:effectLst/>
              <a:latin typeface="soholight"/>
            </a:endParaRPr>
          </a:p>
          <a:p>
            <a:pPr algn="l" fontAlgn="base"/>
            <a:r>
              <a:rPr lang="es-ES" sz="1200" b="1" i="0" dirty="0">
                <a:solidFill>
                  <a:srgbClr val="818181"/>
                </a:solidFill>
                <a:effectLst/>
                <a:latin typeface="soholight"/>
              </a:rPr>
              <a:t>         &gt; </a:t>
            </a:r>
            <a:r>
              <a:rPr lang="es-ES" sz="1200" b="1" i="0" u="none" strike="noStrike" dirty="0">
                <a:solidFill>
                  <a:srgbClr val="303030"/>
                </a:solidFill>
                <a:effectLst/>
                <a:latin typeface="soholight"/>
                <a:hlinkClick r:id="rId8"/>
              </a:rPr>
              <a:t>Encuentro 18 / </a:t>
            </a:r>
            <a:r>
              <a:rPr lang="es-ES" sz="1200" b="1" i="0" u="none" strike="noStrike" dirty="0">
                <a:solidFill>
                  <a:srgbClr val="CC2885"/>
                </a:solidFill>
                <a:effectLst/>
                <a:latin typeface="soholight"/>
                <a:hlinkClick r:id="rId8"/>
              </a:rPr>
              <a:t>PRACTICAR</a:t>
            </a:r>
            <a:r>
              <a:rPr lang="es-ES" sz="1200" b="0" i="0" dirty="0">
                <a:solidFill>
                  <a:srgbClr val="818181"/>
                </a:solidFill>
                <a:effectLst/>
                <a:latin typeface="soholight"/>
              </a:rPr>
              <a:t>: Encuentro con la vida consagrada </a:t>
            </a:r>
            <a:r>
              <a:rPr lang="es-ES" sz="1200" b="0" i="1" dirty="0">
                <a:solidFill>
                  <a:srgbClr val="818181"/>
                </a:solidFill>
                <a:effectLst/>
                <a:latin typeface="soholight"/>
              </a:rPr>
              <a:t>(Jornada vida consagrada)</a:t>
            </a:r>
            <a:r>
              <a:rPr lang="es-ES" sz="1200" b="0" i="0" dirty="0">
                <a:solidFill>
                  <a:srgbClr val="818181"/>
                </a:solidFill>
                <a:effectLst/>
                <a:latin typeface="soholight"/>
              </a:rPr>
              <a:t>.</a:t>
            </a:r>
          </a:p>
          <a:p>
            <a:pPr algn="l" fontAlgn="base"/>
            <a:r>
              <a:rPr lang="es-ES" sz="1200" b="1" i="0" dirty="0">
                <a:solidFill>
                  <a:srgbClr val="818181"/>
                </a:solidFill>
                <a:effectLst/>
                <a:latin typeface="soholight"/>
              </a:rPr>
              <a:t>         &gt; </a:t>
            </a:r>
            <a:r>
              <a:rPr lang="es-ES" sz="1200" b="1" i="0" u="none" strike="noStrike" dirty="0">
                <a:solidFill>
                  <a:srgbClr val="303030"/>
                </a:solidFill>
                <a:effectLst/>
                <a:latin typeface="soholight"/>
                <a:hlinkClick r:id="rId9"/>
              </a:rPr>
              <a:t>Encuentro 19 / </a:t>
            </a:r>
            <a:r>
              <a:rPr lang="es-ES" sz="1200" b="1" i="0" u="none" strike="noStrike" dirty="0">
                <a:solidFill>
                  <a:srgbClr val="A8CB5A"/>
                </a:solidFill>
                <a:effectLst/>
                <a:latin typeface="soholight"/>
                <a:hlinkClick r:id="rId9"/>
              </a:rPr>
              <a:t>CONOCER</a:t>
            </a:r>
            <a:r>
              <a:rPr lang="es-ES" sz="1200" b="0" i="0" dirty="0">
                <a:solidFill>
                  <a:srgbClr val="818181"/>
                </a:solidFill>
                <a:effectLst/>
                <a:latin typeface="soholight"/>
              </a:rPr>
              <a:t>: El sacramento de la Unción (T32).</a:t>
            </a:r>
          </a:p>
          <a:p>
            <a:pPr algn="l" fontAlgn="base"/>
            <a:r>
              <a:rPr lang="es-ES" sz="1200" b="1" i="0" dirty="0">
                <a:solidFill>
                  <a:srgbClr val="818181"/>
                </a:solidFill>
                <a:effectLst/>
                <a:latin typeface="soholight"/>
              </a:rPr>
              <a:t>         &gt; </a:t>
            </a:r>
            <a:r>
              <a:rPr lang="es-ES" sz="1200" b="1" i="0" u="none" strike="noStrike" dirty="0">
                <a:solidFill>
                  <a:srgbClr val="303030"/>
                </a:solidFill>
                <a:effectLst/>
                <a:latin typeface="soholight"/>
                <a:hlinkClick r:id="rId10"/>
              </a:rPr>
              <a:t>Encuentro 20 / </a:t>
            </a:r>
            <a:r>
              <a:rPr lang="es-ES" sz="1200" b="1" i="0" u="none" strike="noStrike" dirty="0">
                <a:solidFill>
                  <a:srgbClr val="E6272D"/>
                </a:solidFill>
                <a:effectLst/>
                <a:latin typeface="soholight"/>
                <a:hlinkClick r:id="rId10"/>
              </a:rPr>
              <a:t>VIVIR</a:t>
            </a:r>
            <a:r>
              <a:rPr lang="es-ES" sz="1200" b="0" i="0" dirty="0">
                <a:solidFill>
                  <a:srgbClr val="818181"/>
                </a:solidFill>
                <a:effectLst/>
                <a:latin typeface="soholight"/>
              </a:rPr>
              <a:t>: Llamados a la conversión (T27 – </a:t>
            </a:r>
            <a:r>
              <a:rPr lang="es-ES" sz="1200" b="0" i="1" dirty="0">
                <a:solidFill>
                  <a:srgbClr val="818181"/>
                </a:solidFill>
                <a:effectLst/>
                <a:latin typeface="soholight"/>
              </a:rPr>
              <a:t>Inicio de Cuaresma</a:t>
            </a:r>
            <a:r>
              <a:rPr lang="es-ES" sz="1200" b="0" i="0" dirty="0">
                <a:solidFill>
                  <a:srgbClr val="818181"/>
                </a:solidFill>
                <a:effectLst/>
                <a:latin typeface="soholight"/>
              </a:rPr>
              <a:t>).</a:t>
            </a:r>
          </a:p>
          <a:p>
            <a:pPr algn="l" fontAlgn="base"/>
            <a:r>
              <a:rPr lang="es-ES" sz="1200" b="1" i="0" dirty="0">
                <a:solidFill>
                  <a:srgbClr val="818181"/>
                </a:solidFill>
                <a:effectLst/>
                <a:latin typeface="soholight"/>
              </a:rPr>
              <a:t>         &gt; </a:t>
            </a:r>
            <a:r>
              <a:rPr lang="es-ES" sz="1200" b="1" i="0" u="none" strike="noStrike" dirty="0">
                <a:solidFill>
                  <a:srgbClr val="303030"/>
                </a:solidFill>
                <a:effectLst/>
                <a:latin typeface="soholight"/>
                <a:hlinkClick r:id="rId11"/>
              </a:rPr>
              <a:t>Encuentro 21 / </a:t>
            </a:r>
            <a:r>
              <a:rPr lang="es-ES" sz="1200" b="1" i="0" u="none" strike="noStrike" dirty="0">
                <a:solidFill>
                  <a:srgbClr val="A8CB5A"/>
                </a:solidFill>
                <a:effectLst/>
                <a:latin typeface="soholight"/>
                <a:hlinkClick r:id="rId11"/>
              </a:rPr>
              <a:t>CONOCER</a:t>
            </a:r>
            <a:r>
              <a:rPr lang="es-ES" sz="1200" b="0" i="0" dirty="0">
                <a:solidFill>
                  <a:srgbClr val="818181"/>
                </a:solidFill>
                <a:effectLst/>
                <a:latin typeface="soholight"/>
              </a:rPr>
              <a:t>: El sacramento de la Penitencia (T31).</a:t>
            </a:r>
          </a:p>
          <a:p>
            <a:pPr algn="l" fontAlgn="base"/>
            <a:r>
              <a:rPr lang="es-ES" sz="1200" b="0" i="0" dirty="0">
                <a:solidFill>
                  <a:srgbClr val="818181"/>
                </a:solidFill>
                <a:effectLst/>
                <a:latin typeface="soholight"/>
              </a:rPr>
              <a:t> </a:t>
            </a:r>
          </a:p>
          <a:p>
            <a:pPr algn="l" fontAlgn="base"/>
            <a:r>
              <a:rPr lang="es-ES" sz="1200" b="1" i="0" dirty="0">
                <a:solidFill>
                  <a:srgbClr val="818181"/>
                </a:solidFill>
                <a:effectLst/>
                <a:latin typeface="soholight"/>
              </a:rPr>
              <a:t>MARZO</a:t>
            </a:r>
            <a:endParaRPr lang="es-ES" sz="1200" b="0" i="0" dirty="0">
              <a:solidFill>
                <a:srgbClr val="818181"/>
              </a:solidFill>
              <a:effectLst/>
              <a:latin typeface="soholight"/>
            </a:endParaRPr>
          </a:p>
          <a:p>
            <a:pPr algn="l" fontAlgn="base"/>
            <a:r>
              <a:rPr lang="es-ES" sz="1200" b="1" i="0" dirty="0">
                <a:solidFill>
                  <a:srgbClr val="818181"/>
                </a:solidFill>
                <a:effectLst/>
                <a:latin typeface="soholight"/>
              </a:rPr>
              <a:t>         &gt; </a:t>
            </a:r>
            <a:r>
              <a:rPr lang="es-ES" sz="1200" b="1" i="0" u="none" strike="noStrike" dirty="0">
                <a:solidFill>
                  <a:srgbClr val="303030"/>
                </a:solidFill>
                <a:effectLst/>
                <a:latin typeface="soholight"/>
                <a:hlinkClick r:id="rId12"/>
              </a:rPr>
              <a:t>Encuentro 22 / </a:t>
            </a:r>
            <a:r>
              <a:rPr lang="es-ES" sz="1200" b="1" i="0" u="none" strike="noStrike" dirty="0">
                <a:solidFill>
                  <a:srgbClr val="F39131"/>
                </a:solidFill>
                <a:effectLst/>
                <a:latin typeface="soholight"/>
                <a:hlinkClick r:id="rId12"/>
              </a:rPr>
              <a:t>CELEBRAR</a:t>
            </a:r>
            <a:r>
              <a:rPr lang="es-ES" sz="1200" b="0" i="0" dirty="0">
                <a:solidFill>
                  <a:srgbClr val="818181"/>
                </a:solidFill>
                <a:effectLst/>
                <a:latin typeface="soholight"/>
              </a:rPr>
              <a:t>: Siempre es siempre </a:t>
            </a:r>
            <a:r>
              <a:rPr lang="es-ES" sz="1200" b="0" i="1" dirty="0">
                <a:solidFill>
                  <a:srgbClr val="818181"/>
                </a:solidFill>
                <a:effectLst/>
                <a:latin typeface="soholight"/>
              </a:rPr>
              <a:t>(Celebración penitencial)</a:t>
            </a:r>
            <a:r>
              <a:rPr lang="es-ES" sz="1200" b="0" i="0" dirty="0">
                <a:solidFill>
                  <a:srgbClr val="818181"/>
                </a:solidFill>
                <a:effectLst/>
                <a:latin typeface="soholight"/>
              </a:rPr>
              <a:t>.</a:t>
            </a:r>
          </a:p>
          <a:p>
            <a:pPr algn="l" fontAlgn="base"/>
            <a:r>
              <a:rPr lang="es-ES" sz="1200" b="1" i="0" dirty="0">
                <a:solidFill>
                  <a:srgbClr val="818181"/>
                </a:solidFill>
                <a:effectLst/>
                <a:latin typeface="soholight"/>
              </a:rPr>
              <a:t>         &gt; </a:t>
            </a:r>
            <a:r>
              <a:rPr lang="es-ES" sz="1200" b="1" i="0" u="none" strike="noStrike" dirty="0">
                <a:solidFill>
                  <a:srgbClr val="6CC2C1"/>
                </a:solidFill>
                <a:effectLst/>
                <a:latin typeface="soholight"/>
                <a:hlinkClick r:id="rId13"/>
              </a:rPr>
              <a:t>Encuentro 23 / </a:t>
            </a:r>
            <a:r>
              <a:rPr lang="es-ES" sz="1200" b="1" i="0" u="none" strike="noStrike" dirty="0">
                <a:solidFill>
                  <a:srgbClr val="E6272D"/>
                </a:solidFill>
                <a:effectLst/>
                <a:latin typeface="soholight"/>
                <a:hlinkClick r:id="rId13"/>
              </a:rPr>
              <a:t>VIVIR</a:t>
            </a:r>
            <a:r>
              <a:rPr lang="es-ES" sz="1200" b="0" i="0" dirty="0">
                <a:solidFill>
                  <a:srgbClr val="818181"/>
                </a:solidFill>
                <a:effectLst/>
                <a:latin typeface="soholight"/>
              </a:rPr>
              <a:t>: Somos Eucaristía </a:t>
            </a:r>
            <a:r>
              <a:rPr lang="es-ES" sz="1200" b="0" i="1" dirty="0">
                <a:solidFill>
                  <a:srgbClr val="818181"/>
                </a:solidFill>
                <a:effectLst/>
                <a:latin typeface="soholight"/>
              </a:rPr>
              <a:t>(24 horas para el Señor)</a:t>
            </a:r>
            <a:r>
              <a:rPr lang="es-ES" sz="1200" b="0" i="0" dirty="0">
                <a:solidFill>
                  <a:srgbClr val="818181"/>
                </a:solidFill>
                <a:effectLst/>
                <a:latin typeface="soholight"/>
              </a:rPr>
              <a:t>.</a:t>
            </a:r>
          </a:p>
          <a:p>
            <a:pPr algn="l" fontAlgn="base"/>
            <a:r>
              <a:rPr lang="es-ES" sz="1200" b="1" i="0" dirty="0">
                <a:solidFill>
                  <a:srgbClr val="818181"/>
                </a:solidFill>
                <a:effectLst/>
                <a:latin typeface="soholight"/>
              </a:rPr>
              <a:t>         &gt;</a:t>
            </a:r>
            <a:r>
              <a:rPr lang="es-ES" sz="1200" b="1" i="0" u="none" strike="noStrike" dirty="0">
                <a:solidFill>
                  <a:srgbClr val="303030"/>
                </a:solidFill>
                <a:effectLst/>
                <a:latin typeface="soholight"/>
                <a:hlinkClick r:id="rId14"/>
              </a:rPr>
              <a:t> Encuentro 24 / </a:t>
            </a:r>
            <a:r>
              <a:rPr lang="es-ES" sz="1200" b="1" i="0" dirty="0">
                <a:solidFill>
                  <a:srgbClr val="333399"/>
                </a:solidFill>
                <a:effectLst/>
                <a:latin typeface="soholight"/>
              </a:rPr>
              <a:t>ORAR</a:t>
            </a:r>
            <a:r>
              <a:rPr lang="es-ES" sz="1200" b="0" i="0" dirty="0">
                <a:solidFill>
                  <a:srgbClr val="333399"/>
                </a:solidFill>
                <a:effectLst/>
                <a:latin typeface="soholight"/>
              </a:rPr>
              <a:t>: Aprendemos de ti.</a:t>
            </a:r>
            <a:endParaRPr lang="es-ES" sz="1200" b="0" i="0" dirty="0">
              <a:solidFill>
                <a:srgbClr val="818181"/>
              </a:solidFill>
              <a:effectLst/>
              <a:latin typeface="soholight"/>
            </a:endParaRPr>
          </a:p>
          <a:p>
            <a:pPr algn="l" fontAlgn="base"/>
            <a:r>
              <a:rPr lang="es-ES" sz="1200" b="1" i="0" dirty="0">
                <a:solidFill>
                  <a:srgbClr val="818181"/>
                </a:solidFill>
                <a:effectLst/>
                <a:latin typeface="soholight"/>
              </a:rPr>
              <a:t>         &gt; </a:t>
            </a:r>
            <a:r>
              <a:rPr lang="es-ES" sz="1200" b="1" i="0" u="none" strike="noStrike" dirty="0">
                <a:solidFill>
                  <a:srgbClr val="303030"/>
                </a:solidFill>
                <a:effectLst/>
                <a:latin typeface="soholight"/>
                <a:hlinkClick r:id="rId15"/>
              </a:rPr>
              <a:t>Encuentro 25 / </a:t>
            </a:r>
            <a:r>
              <a:rPr lang="es-ES" sz="1200" b="1" i="0" u="none" strike="noStrike" dirty="0">
                <a:solidFill>
                  <a:srgbClr val="F39131"/>
                </a:solidFill>
                <a:effectLst/>
                <a:latin typeface="soholight"/>
                <a:hlinkClick r:id="rId15"/>
              </a:rPr>
              <a:t>CELEBRAR</a:t>
            </a:r>
            <a:r>
              <a:rPr lang="es-ES" sz="1200" b="0" i="0" dirty="0">
                <a:solidFill>
                  <a:srgbClr val="818181"/>
                </a:solidFill>
                <a:effectLst/>
                <a:latin typeface="soholight"/>
              </a:rPr>
              <a:t>: Sin pasión no hay gloria.</a:t>
            </a:r>
          </a:p>
          <a:p>
            <a:pPr algn="l" fontAlgn="base"/>
            <a:r>
              <a:rPr lang="es-ES" sz="1200" b="1" i="0" dirty="0">
                <a:solidFill>
                  <a:srgbClr val="818181"/>
                </a:solidFill>
                <a:effectLst/>
                <a:latin typeface="soholight"/>
              </a:rPr>
              <a:t>         &gt; </a:t>
            </a:r>
            <a:r>
              <a:rPr lang="es-ES" sz="1200" b="1" i="0" u="none" strike="noStrike" dirty="0">
                <a:solidFill>
                  <a:srgbClr val="303030"/>
                </a:solidFill>
                <a:effectLst/>
                <a:latin typeface="soholight"/>
                <a:hlinkClick r:id="rId16"/>
              </a:rPr>
              <a:t>Encuentro 26 / </a:t>
            </a:r>
            <a:r>
              <a:rPr lang="es-ES" sz="1200" b="1" i="0" u="none" strike="noStrike" dirty="0">
                <a:solidFill>
                  <a:srgbClr val="A8CB5A"/>
                </a:solidFill>
                <a:effectLst/>
                <a:latin typeface="soholight"/>
                <a:hlinkClick r:id="rId16"/>
              </a:rPr>
              <a:t>CONOCER</a:t>
            </a:r>
            <a:r>
              <a:rPr lang="es-ES" sz="1200" b="0" i="0" dirty="0">
                <a:solidFill>
                  <a:srgbClr val="818181"/>
                </a:solidFill>
                <a:effectLst/>
                <a:latin typeface="soholight"/>
              </a:rPr>
              <a:t>: El Papa, sucesor de San Pedro (T26).</a:t>
            </a:r>
          </a:p>
          <a:p>
            <a:pPr algn="l" fontAlgn="base"/>
            <a:r>
              <a:rPr lang="es-ES" sz="1200" b="0" i="0" dirty="0">
                <a:solidFill>
                  <a:srgbClr val="818181"/>
                </a:solidFill>
                <a:effectLst/>
                <a:latin typeface="soholight"/>
              </a:rPr>
              <a:t> </a:t>
            </a:r>
          </a:p>
          <a:p>
            <a:pPr algn="l" fontAlgn="base"/>
            <a:r>
              <a:rPr lang="es-ES" sz="1200" b="1" i="0" dirty="0">
                <a:solidFill>
                  <a:srgbClr val="818181"/>
                </a:solidFill>
                <a:effectLst/>
                <a:latin typeface="soholight"/>
              </a:rPr>
              <a:t>ABRIL</a:t>
            </a:r>
            <a:endParaRPr lang="es-ES" sz="1200" b="0" i="0" dirty="0">
              <a:solidFill>
                <a:srgbClr val="818181"/>
              </a:solidFill>
              <a:effectLst/>
              <a:latin typeface="soholight"/>
            </a:endParaRPr>
          </a:p>
          <a:p>
            <a:pPr algn="l" fontAlgn="base"/>
            <a:r>
              <a:rPr lang="es-ES" sz="1200" b="1" i="0" dirty="0">
                <a:solidFill>
                  <a:srgbClr val="818181"/>
                </a:solidFill>
                <a:effectLst/>
                <a:latin typeface="soholight"/>
              </a:rPr>
              <a:t>         &gt; </a:t>
            </a:r>
            <a:r>
              <a:rPr lang="es-ES" sz="1200" b="1" i="0" u="none" strike="noStrike" dirty="0">
                <a:solidFill>
                  <a:srgbClr val="303030"/>
                </a:solidFill>
                <a:effectLst/>
                <a:latin typeface="soholight"/>
                <a:hlinkClick r:id="rId17"/>
              </a:rPr>
              <a:t>Encuentro 27 / </a:t>
            </a:r>
            <a:r>
              <a:rPr lang="es-ES" sz="1200" b="1" i="0" u="none" strike="noStrike" dirty="0">
                <a:solidFill>
                  <a:srgbClr val="A8CB5A"/>
                </a:solidFill>
                <a:effectLst/>
                <a:latin typeface="soholight"/>
                <a:hlinkClick r:id="rId17"/>
              </a:rPr>
              <a:t>CONOCER</a:t>
            </a:r>
            <a:r>
              <a:rPr lang="es-ES" sz="1200" b="1" i="0" dirty="0">
                <a:solidFill>
                  <a:srgbClr val="818181"/>
                </a:solidFill>
                <a:effectLst/>
                <a:latin typeface="soholight"/>
              </a:rPr>
              <a:t>: </a:t>
            </a:r>
            <a:r>
              <a:rPr lang="es-ES" sz="1200" b="0" i="0" dirty="0">
                <a:solidFill>
                  <a:srgbClr val="818181"/>
                </a:solidFill>
                <a:effectLst/>
                <a:latin typeface="soholight"/>
              </a:rPr>
              <a:t>El sacramento del Matrimonio (T34).</a:t>
            </a:r>
          </a:p>
          <a:p>
            <a:pPr algn="l" fontAlgn="base"/>
            <a:r>
              <a:rPr lang="es-ES" sz="1200" b="1" i="0" dirty="0">
                <a:solidFill>
                  <a:srgbClr val="818181"/>
                </a:solidFill>
                <a:effectLst/>
                <a:latin typeface="soholight"/>
              </a:rPr>
              <a:t>         &gt; </a:t>
            </a:r>
            <a:r>
              <a:rPr lang="es-ES" sz="1200" b="1" i="0" u="none" strike="noStrike" dirty="0">
                <a:solidFill>
                  <a:srgbClr val="303030"/>
                </a:solidFill>
                <a:effectLst/>
                <a:latin typeface="soholight"/>
                <a:hlinkClick r:id="rId18"/>
              </a:rPr>
              <a:t>Encuentro 28 / </a:t>
            </a:r>
            <a:r>
              <a:rPr lang="es-ES" sz="1200" b="1" i="0" u="none" strike="noStrike" dirty="0">
                <a:solidFill>
                  <a:srgbClr val="61C2C9"/>
                </a:solidFill>
                <a:effectLst/>
                <a:latin typeface="soholight"/>
                <a:hlinkClick r:id="rId18"/>
              </a:rPr>
              <a:t>DISFRUTAR</a:t>
            </a:r>
            <a:r>
              <a:rPr lang="es-ES" sz="1200" b="0" i="0" dirty="0">
                <a:solidFill>
                  <a:srgbClr val="818181"/>
                </a:solidFill>
                <a:effectLst/>
                <a:latin typeface="soholight"/>
              </a:rPr>
              <a:t>: Sobre tus hombros </a:t>
            </a:r>
            <a:r>
              <a:rPr lang="es-ES" sz="1200" b="0" i="1" dirty="0">
                <a:solidFill>
                  <a:srgbClr val="818181"/>
                </a:solidFill>
                <a:effectLst/>
                <a:latin typeface="soholight"/>
              </a:rPr>
              <a:t>(Jornada mundial de oración por las vocaciones)</a:t>
            </a:r>
            <a:r>
              <a:rPr lang="es-ES" sz="1200" b="0" i="0" dirty="0">
                <a:solidFill>
                  <a:srgbClr val="818181"/>
                </a:solidFill>
                <a:effectLst/>
                <a:latin typeface="soholight"/>
              </a:rPr>
              <a:t>.</a:t>
            </a:r>
          </a:p>
          <a:p>
            <a:pPr algn="l" fontAlgn="base"/>
            <a:r>
              <a:rPr lang="es-ES" sz="1200" b="1" i="0" dirty="0">
                <a:solidFill>
                  <a:srgbClr val="818181"/>
                </a:solidFill>
                <a:effectLst/>
                <a:latin typeface="soholight"/>
              </a:rPr>
              <a:t>         &gt; </a:t>
            </a:r>
            <a:r>
              <a:rPr lang="es-ES" sz="1200" b="1" i="0" u="none" strike="noStrike" dirty="0">
                <a:solidFill>
                  <a:srgbClr val="303030"/>
                </a:solidFill>
                <a:effectLst/>
                <a:latin typeface="soholight"/>
                <a:hlinkClick r:id="rId19"/>
              </a:rPr>
              <a:t>Encuentro 29 / </a:t>
            </a:r>
            <a:r>
              <a:rPr lang="es-ES" sz="1200" b="1" i="0" u="none" strike="noStrike" dirty="0">
                <a:solidFill>
                  <a:srgbClr val="E6272D"/>
                </a:solidFill>
                <a:effectLst/>
                <a:latin typeface="soholight"/>
                <a:hlinkClick r:id="rId19"/>
              </a:rPr>
              <a:t>VIVIR</a:t>
            </a:r>
            <a:r>
              <a:rPr lang="es-ES" sz="1200" b="0" i="0" dirty="0">
                <a:solidFill>
                  <a:srgbClr val="818181"/>
                </a:solidFill>
                <a:effectLst/>
                <a:latin typeface="soholight"/>
              </a:rPr>
              <a:t>: La vocación matrimonial.</a:t>
            </a:r>
          </a:p>
          <a:p>
            <a:pPr algn="l" fontAlgn="base"/>
            <a:r>
              <a:rPr lang="es-ES" sz="1200" b="0" i="0" dirty="0">
                <a:solidFill>
                  <a:srgbClr val="818181"/>
                </a:solidFill>
                <a:effectLst/>
                <a:latin typeface="soholight"/>
              </a:rPr>
              <a:t> </a:t>
            </a:r>
          </a:p>
          <a:p>
            <a:pPr algn="l" fontAlgn="base"/>
            <a:r>
              <a:rPr lang="es-ES" sz="1200" b="1" i="0" dirty="0">
                <a:solidFill>
                  <a:srgbClr val="818181"/>
                </a:solidFill>
                <a:effectLst/>
                <a:latin typeface="soholight"/>
              </a:rPr>
              <a:t>MAYO</a:t>
            </a:r>
            <a:endParaRPr lang="es-ES" sz="1200" b="0" i="0" dirty="0">
              <a:solidFill>
                <a:srgbClr val="818181"/>
              </a:solidFill>
              <a:effectLst/>
              <a:latin typeface="soholight"/>
            </a:endParaRPr>
          </a:p>
          <a:p>
            <a:pPr algn="l" fontAlgn="base"/>
            <a:r>
              <a:rPr lang="es-ES" sz="1200" b="1" i="0" dirty="0">
                <a:solidFill>
                  <a:srgbClr val="818181"/>
                </a:solidFill>
                <a:effectLst/>
                <a:latin typeface="soholight"/>
              </a:rPr>
              <a:t>         &gt; </a:t>
            </a:r>
            <a:r>
              <a:rPr lang="es-ES" sz="1200" b="1" i="0" u="none" strike="noStrike" dirty="0">
                <a:solidFill>
                  <a:srgbClr val="303030"/>
                </a:solidFill>
                <a:effectLst/>
                <a:latin typeface="soholight"/>
                <a:hlinkClick r:id="rId20"/>
              </a:rPr>
              <a:t>Encuentro 30 / </a:t>
            </a:r>
            <a:r>
              <a:rPr lang="es-ES" sz="1200" b="1" i="0" u="none" strike="noStrike" dirty="0">
                <a:solidFill>
                  <a:srgbClr val="F39131"/>
                </a:solidFill>
                <a:effectLst/>
                <a:latin typeface="soholight"/>
                <a:hlinkClick r:id="rId20"/>
              </a:rPr>
              <a:t>CELEBRAR</a:t>
            </a:r>
            <a:r>
              <a:rPr lang="es-ES" sz="1200" b="1" i="0" dirty="0">
                <a:solidFill>
                  <a:srgbClr val="818181"/>
                </a:solidFill>
                <a:effectLst/>
                <a:latin typeface="soholight"/>
              </a:rPr>
              <a:t>: </a:t>
            </a:r>
            <a:r>
              <a:rPr lang="es-ES" sz="1200" b="0" i="0" dirty="0">
                <a:solidFill>
                  <a:srgbClr val="818181"/>
                </a:solidFill>
                <a:effectLst/>
                <a:latin typeface="soholight"/>
              </a:rPr>
              <a:t>Cogidos de tu mano </a:t>
            </a:r>
            <a:r>
              <a:rPr lang="es-ES" sz="1200" b="0" i="1" dirty="0">
                <a:solidFill>
                  <a:srgbClr val="818181"/>
                </a:solidFill>
                <a:effectLst/>
                <a:latin typeface="soholight"/>
              </a:rPr>
              <a:t>(Celebración mariana). </a:t>
            </a:r>
            <a:endParaRPr lang="es-ES" sz="1200" b="0" i="0" dirty="0">
              <a:solidFill>
                <a:srgbClr val="818181"/>
              </a:solidFill>
              <a:effectLst/>
              <a:latin typeface="soholight"/>
            </a:endParaRPr>
          </a:p>
          <a:p>
            <a:pPr algn="l" fontAlgn="base"/>
            <a:r>
              <a:rPr lang="es-ES" sz="1200" b="1" i="0" dirty="0">
                <a:solidFill>
                  <a:srgbClr val="818181"/>
                </a:solidFill>
                <a:effectLst/>
                <a:latin typeface="soholight"/>
              </a:rPr>
              <a:t>         &gt; </a:t>
            </a:r>
            <a:r>
              <a:rPr lang="es-ES" sz="1200" b="1" i="0" u="none" strike="noStrike" dirty="0">
                <a:solidFill>
                  <a:srgbClr val="303030"/>
                </a:solidFill>
                <a:effectLst/>
                <a:latin typeface="soholight"/>
                <a:hlinkClick r:id="rId21"/>
              </a:rPr>
              <a:t>Encuentro 31 / </a:t>
            </a:r>
            <a:r>
              <a:rPr lang="es-ES" sz="1200" b="1" i="0" u="none" strike="noStrike" dirty="0">
                <a:solidFill>
                  <a:srgbClr val="E6272D"/>
                </a:solidFill>
                <a:effectLst/>
                <a:latin typeface="soholight"/>
                <a:hlinkClick r:id="rId21"/>
              </a:rPr>
              <a:t>VIVIR</a:t>
            </a:r>
            <a:r>
              <a:rPr lang="es-ES" sz="1200" b="0" i="0" dirty="0">
                <a:solidFill>
                  <a:srgbClr val="818181"/>
                </a:solidFill>
                <a:effectLst/>
                <a:latin typeface="soholight"/>
              </a:rPr>
              <a:t>: </a:t>
            </a:r>
            <a:r>
              <a:rPr lang="es-ES" sz="1200" b="0" i="0" dirty="0" err="1">
                <a:solidFill>
                  <a:srgbClr val="818181"/>
                </a:solidFill>
                <a:effectLst/>
                <a:latin typeface="soholight"/>
              </a:rPr>
              <a:t>ConecTados</a:t>
            </a:r>
            <a:r>
              <a:rPr lang="es-ES" sz="1200" b="0" i="0" dirty="0">
                <a:solidFill>
                  <a:srgbClr val="818181"/>
                </a:solidFill>
                <a:effectLst/>
                <a:latin typeface="soholight"/>
              </a:rPr>
              <a:t> </a:t>
            </a:r>
            <a:r>
              <a:rPr lang="es-ES" sz="1200" b="0" i="1" dirty="0">
                <a:solidFill>
                  <a:srgbClr val="818181"/>
                </a:solidFill>
                <a:effectLst/>
                <a:latin typeface="soholight"/>
              </a:rPr>
              <a:t>(Jornada de las comunicaciones sociales)</a:t>
            </a:r>
            <a:r>
              <a:rPr lang="es-ES" sz="1200" b="0" i="0" dirty="0">
                <a:solidFill>
                  <a:srgbClr val="818181"/>
                </a:solidFill>
                <a:effectLst/>
                <a:latin typeface="soholight"/>
              </a:rPr>
              <a:t>.</a:t>
            </a:r>
          </a:p>
          <a:p>
            <a:pPr algn="l" fontAlgn="base"/>
            <a:r>
              <a:rPr lang="es-ES" sz="1200" b="1" i="0" dirty="0">
                <a:solidFill>
                  <a:srgbClr val="818181"/>
                </a:solidFill>
                <a:effectLst/>
                <a:latin typeface="soholight"/>
              </a:rPr>
              <a:t>         &gt; </a:t>
            </a:r>
            <a:r>
              <a:rPr lang="es-ES" sz="1200" b="1" i="0" u="none" strike="noStrike" dirty="0">
                <a:solidFill>
                  <a:srgbClr val="303030"/>
                </a:solidFill>
                <a:effectLst/>
                <a:latin typeface="soholight"/>
                <a:hlinkClick r:id="rId22"/>
              </a:rPr>
              <a:t>Encuentro 32 / </a:t>
            </a:r>
            <a:r>
              <a:rPr lang="es-ES" sz="1200" b="1" i="0" dirty="0">
                <a:solidFill>
                  <a:srgbClr val="333399"/>
                </a:solidFill>
                <a:effectLst/>
                <a:latin typeface="soholight"/>
              </a:rPr>
              <a:t>ORAR</a:t>
            </a:r>
            <a:r>
              <a:rPr lang="es-ES" sz="1200" b="0" i="0" dirty="0">
                <a:solidFill>
                  <a:srgbClr val="333399"/>
                </a:solidFill>
                <a:effectLst/>
                <a:latin typeface="soholight"/>
              </a:rPr>
              <a:t>: Es la hora de la valentía </a:t>
            </a:r>
            <a:r>
              <a:rPr lang="es-ES" sz="1200" b="0" i="1" dirty="0">
                <a:solidFill>
                  <a:srgbClr val="333399"/>
                </a:solidFill>
                <a:effectLst/>
                <a:latin typeface="soholight"/>
              </a:rPr>
              <a:t>(Pentecostés)</a:t>
            </a:r>
            <a:r>
              <a:rPr lang="es-ES" sz="1200" b="0" i="0" dirty="0">
                <a:solidFill>
                  <a:srgbClr val="333399"/>
                </a:solidFill>
                <a:effectLst/>
                <a:latin typeface="soholight"/>
              </a:rPr>
              <a:t>.</a:t>
            </a:r>
            <a:endParaRPr lang="es-ES" sz="1200" b="0" i="0" dirty="0">
              <a:solidFill>
                <a:srgbClr val="818181"/>
              </a:solidFill>
              <a:effectLst/>
              <a:latin typeface="soholight"/>
            </a:endParaRPr>
          </a:p>
          <a:p>
            <a:pPr algn="l" fontAlgn="base"/>
            <a:r>
              <a:rPr lang="es-ES" sz="1200" b="1" i="0" dirty="0">
                <a:solidFill>
                  <a:srgbClr val="818181"/>
                </a:solidFill>
                <a:effectLst/>
                <a:latin typeface="soholight"/>
              </a:rPr>
              <a:t>         &gt; </a:t>
            </a:r>
            <a:r>
              <a:rPr lang="es-ES" sz="1200" b="1" i="0" u="none" strike="noStrike" dirty="0">
                <a:solidFill>
                  <a:srgbClr val="303030"/>
                </a:solidFill>
                <a:effectLst/>
                <a:latin typeface="soholight"/>
                <a:hlinkClick r:id="rId23"/>
              </a:rPr>
              <a:t>Encuentro 33 / </a:t>
            </a:r>
            <a:r>
              <a:rPr lang="es-ES" sz="1200" b="1" i="0" dirty="0">
                <a:solidFill>
                  <a:srgbClr val="61C2C9"/>
                </a:solidFill>
                <a:effectLst/>
                <a:latin typeface="soholight"/>
              </a:rPr>
              <a:t>DISFRUTAR: </a:t>
            </a:r>
            <a:r>
              <a:rPr lang="es-ES" sz="1200" b="0" i="0" dirty="0">
                <a:solidFill>
                  <a:srgbClr val="61C2C9"/>
                </a:solidFill>
                <a:effectLst/>
                <a:latin typeface="soholight"/>
              </a:rPr>
              <a:t>Final </a:t>
            </a:r>
            <a:r>
              <a:rPr lang="es-ES" sz="1200" b="0" i="0" dirty="0" err="1">
                <a:solidFill>
                  <a:srgbClr val="61C2C9"/>
                </a:solidFill>
                <a:effectLst/>
                <a:latin typeface="soholight"/>
              </a:rPr>
              <a:t>party</a:t>
            </a:r>
            <a:r>
              <a:rPr lang="es-ES" sz="1200" b="0" i="0" dirty="0">
                <a:solidFill>
                  <a:srgbClr val="61C2C9"/>
                </a:solidFill>
                <a:effectLst/>
                <a:latin typeface="soholight"/>
              </a:rPr>
              <a:t>.</a:t>
            </a:r>
            <a:endParaRPr lang="es-ES" sz="1200" b="0" i="0" dirty="0">
              <a:solidFill>
                <a:srgbClr val="818181"/>
              </a:solidFill>
              <a:effectLst/>
              <a:latin typeface="soholight"/>
            </a:endParaRPr>
          </a:p>
          <a:p>
            <a:pPr algn="l" fontAlgn="base"/>
            <a:r>
              <a:rPr lang="es-ES" sz="1200" b="1" i="0" dirty="0">
                <a:solidFill>
                  <a:srgbClr val="818181"/>
                </a:solidFill>
                <a:effectLst/>
                <a:latin typeface="soholight"/>
              </a:rPr>
              <a:t>            &gt; </a:t>
            </a:r>
            <a:r>
              <a:rPr lang="es-ES" sz="1200" b="1" i="0" u="none" strike="noStrike" dirty="0">
                <a:solidFill>
                  <a:srgbClr val="F39131"/>
                </a:solidFill>
                <a:effectLst/>
                <a:latin typeface="soholight"/>
                <a:hlinkClick r:id="rId24"/>
              </a:rPr>
              <a:t>CELEBRAR: PASO </a:t>
            </a:r>
            <a:r>
              <a:rPr lang="es-ES" sz="1200" b="0" i="0" dirty="0">
                <a:solidFill>
                  <a:srgbClr val="F39131"/>
                </a:solidFill>
                <a:effectLst/>
                <a:latin typeface="soholight"/>
              </a:rPr>
              <a:t>de entrega de la pulsera.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2343181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BC4CB7-5EEE-4F41-A74B-C80AC0530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Horario catequesis padres y niños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B1B5113-9963-41AE-B20D-A2F5EF2058A6}"/>
              </a:ext>
            </a:extLst>
          </p:cNvPr>
          <p:cNvSpPr txBox="1"/>
          <p:nvPr/>
        </p:nvSpPr>
        <p:spPr>
          <a:xfrm>
            <a:off x="650929" y="2774197"/>
            <a:ext cx="4094066" cy="203132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/>
              <a:t>CATEQUESIS NIÑOS/AS</a:t>
            </a:r>
          </a:p>
          <a:p>
            <a:endParaRPr lang="es-ES" dirty="0"/>
          </a:p>
          <a:p>
            <a:r>
              <a:rPr lang="es-ES" dirty="0"/>
              <a:t>La catequesis será JUEVES</a:t>
            </a:r>
          </a:p>
          <a:p>
            <a:r>
              <a:rPr lang="es-ES" dirty="0"/>
              <a:t>Lugar: salones parroquiales.16,30h a 17,15</a:t>
            </a:r>
          </a:p>
          <a:p>
            <a:r>
              <a:rPr lang="es-ES" dirty="0"/>
              <a:t>La catequesis se completará los domingos a las 11:15.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968DC9D-1C41-42F9-95DD-62247096DF7E}"/>
              </a:ext>
            </a:extLst>
          </p:cNvPr>
          <p:cNvSpPr txBox="1"/>
          <p:nvPr/>
        </p:nvSpPr>
        <p:spPr>
          <a:xfrm>
            <a:off x="5222929" y="2774197"/>
            <a:ext cx="4275298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/>
              <a:t>REUNIONES PADRES</a:t>
            </a:r>
          </a:p>
          <a:p>
            <a:endParaRPr lang="es-ES" dirty="0"/>
          </a:p>
          <a:p>
            <a:r>
              <a:rPr lang="es-ES" dirty="0"/>
              <a:t>Una al trimestre con los catequistas.</a:t>
            </a:r>
          </a:p>
          <a:p>
            <a:r>
              <a:rPr lang="es-ES" dirty="0"/>
              <a:t>La reunión se acuerda entre catequista y padres.</a:t>
            </a:r>
          </a:p>
          <a:p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5F45171-1891-4A12-B50E-6FDD75622ECD}"/>
              </a:ext>
            </a:extLst>
          </p:cNvPr>
          <p:cNvSpPr txBox="1"/>
          <p:nvPr/>
        </p:nvSpPr>
        <p:spPr>
          <a:xfrm>
            <a:off x="787400" y="5046133"/>
            <a:ext cx="8051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Nota: las comunicaciones las tendréis en la página web de la parroquia: </a:t>
            </a:r>
          </a:p>
          <a:p>
            <a:endParaRPr lang="es-ES" dirty="0"/>
          </a:p>
          <a:p>
            <a:r>
              <a:rPr lang="es-ES" dirty="0">
                <a:hlinkClick r:id="rId2"/>
              </a:rPr>
              <a:t>www.parroquiabenejuzar.es</a:t>
            </a:r>
            <a:endParaRPr lang="es-ES" dirty="0"/>
          </a:p>
          <a:p>
            <a:endParaRPr lang="es-ES" dirty="0"/>
          </a:p>
          <a:p>
            <a:r>
              <a:rPr lang="es-ES" dirty="0"/>
              <a:t>(pinchar en MENU/ grupos parroquiales)</a:t>
            </a:r>
          </a:p>
          <a:p>
            <a:r>
              <a:rPr lang="es-ES" dirty="0"/>
              <a:t>También lo pasaremos por el grupo de wasap.</a:t>
            </a:r>
          </a:p>
        </p:txBody>
      </p:sp>
    </p:spTree>
    <p:extLst>
      <p:ext uri="{BB962C8B-B14F-4D97-AF65-F5344CB8AC3E}">
        <p14:creationId xmlns:p14="http://schemas.microsoft.com/office/powerpoint/2010/main" val="1845027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220CBF-8ACC-4DC0-B4E6-1ADD32FBA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Matrícula del curso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C0E93D3-294F-436D-ADE5-9B2BBEB2BE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>
                <a:sym typeface="Wingdings 2" panose="05020102010507070707" pitchFamily="18" charset="2"/>
              </a:rPr>
              <a:t>	</a:t>
            </a:r>
          </a:p>
          <a:p>
            <a:pPr marL="342900" indent="-342900">
              <a:buFont typeface="Wingdings 2" panose="05020102010507070707" pitchFamily="18" charset="2"/>
              <a:buChar char="1"/>
            </a:pPr>
            <a:r>
              <a:rPr lang="es-ES" i="1" dirty="0">
                <a:sym typeface="Wingdings 2" panose="05020102010507070707" pitchFamily="18" charset="2"/>
              </a:rPr>
              <a:t>Aportación económica</a:t>
            </a:r>
          </a:p>
          <a:p>
            <a:r>
              <a:rPr lang="es-ES" i="1" dirty="0">
                <a:sym typeface="Wingdings 2" panose="05020102010507070707" pitchFamily="18" charset="2"/>
              </a:rPr>
              <a:t>	- ITIOLIFE</a:t>
            </a:r>
          </a:p>
          <a:p>
            <a:r>
              <a:rPr lang="es-ES" i="1" dirty="0">
                <a:sym typeface="Wingdings 2" panose="05020102010507070707" pitchFamily="18" charset="2"/>
              </a:rPr>
              <a:t>	- Medidas COVID 19</a:t>
            </a:r>
          </a:p>
          <a:p>
            <a:r>
              <a:rPr lang="es-ES" i="1" dirty="0">
                <a:sym typeface="Wingdings 2" panose="05020102010507070707" pitchFamily="18" charset="2"/>
              </a:rPr>
              <a:t>	- Mantenimiento salones</a:t>
            </a:r>
            <a:endParaRPr lang="es-ES" i="1" dirty="0"/>
          </a:p>
        </p:txBody>
      </p:sp>
    </p:spTree>
    <p:extLst>
      <p:ext uri="{BB962C8B-B14F-4D97-AF65-F5344CB8AC3E}">
        <p14:creationId xmlns:p14="http://schemas.microsoft.com/office/powerpoint/2010/main" val="3935176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7180CA-E1BC-4A0D-9991-3DDB0E158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Momentos a tener en cuenta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5DADEF0-3A6E-4E9A-A652-E502F71405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Wingdings 2" panose="05020102010507070707" pitchFamily="18" charset="2"/>
              <a:buChar char=""/>
            </a:pPr>
            <a:r>
              <a:rPr lang="es-ES" dirty="0">
                <a:sym typeface="Wingdings 2" panose="05020102010507070707" pitchFamily="18" charset="2"/>
              </a:rPr>
              <a:t>Asistencia y puntualidad.</a:t>
            </a:r>
          </a:p>
          <a:p>
            <a:pPr marL="342900" indent="-342900">
              <a:buFont typeface="Wingdings 2" panose="05020102010507070707" pitchFamily="18" charset="2"/>
              <a:buChar char=""/>
            </a:pPr>
            <a:r>
              <a:rPr lang="es-ES" dirty="0">
                <a:sym typeface="Wingdings 2" panose="05020102010507070707" pitchFamily="18" charset="2"/>
              </a:rPr>
              <a:t>Presentación a la comunidad 26/9/21 y entrega del pañuelo ITIO.</a:t>
            </a:r>
          </a:p>
          <a:p>
            <a:pPr marL="342900" indent="-342900">
              <a:buFont typeface="Wingdings 2" panose="05020102010507070707" pitchFamily="18" charset="2"/>
              <a:buChar char=""/>
            </a:pPr>
            <a:r>
              <a:rPr lang="es-ES" dirty="0">
                <a:sym typeface="Wingdings 2" panose="05020102010507070707" pitchFamily="18" charset="2"/>
              </a:rPr>
              <a:t>7/10/21 (jueves) 20,30h: Misa acción de gracias a la Virgen del Rosario.</a:t>
            </a:r>
          </a:p>
          <a:p>
            <a:pPr marL="342900" indent="-342900">
              <a:buFont typeface="Wingdings 2" panose="05020102010507070707" pitchFamily="18" charset="2"/>
              <a:buChar char=""/>
            </a:pPr>
            <a:r>
              <a:rPr lang="es-ES" dirty="0">
                <a:sym typeface="Wingdings 2" panose="05020102010507070707" pitchFamily="18" charset="2"/>
              </a:rPr>
              <a:t>Campañas a celebrar (</a:t>
            </a:r>
            <a:r>
              <a:rPr lang="es-ES" dirty="0" err="1">
                <a:sym typeface="Wingdings 2" panose="05020102010507070707" pitchFamily="18" charset="2"/>
              </a:rPr>
              <a:t>Domund</a:t>
            </a:r>
            <a:r>
              <a:rPr lang="es-ES" dirty="0">
                <a:sym typeface="Wingdings 2" panose="05020102010507070707" pitchFamily="18" charset="2"/>
              </a:rPr>
              <a:t>, Infancia Misionera, Imposición de Ceniza, fiestas…)</a:t>
            </a:r>
          </a:p>
          <a:p>
            <a:pPr marL="342900" indent="-342900">
              <a:buFont typeface="Wingdings 2" panose="05020102010507070707" pitchFamily="18" charset="2"/>
              <a:buChar char=""/>
            </a:pPr>
            <a:r>
              <a:rPr lang="es-ES" dirty="0">
                <a:sym typeface="Wingdings 2" panose="05020102010507070707" pitchFamily="18" charset="2"/>
              </a:rPr>
              <a:t>Misa dominical:11,30h (participación de familias). Muy recomendable.</a:t>
            </a:r>
          </a:p>
        </p:txBody>
      </p:sp>
    </p:spTree>
    <p:extLst>
      <p:ext uri="{BB962C8B-B14F-4D97-AF65-F5344CB8AC3E}">
        <p14:creationId xmlns:p14="http://schemas.microsoft.com/office/powerpoint/2010/main" val="1194970004"/>
      </p:ext>
    </p:extLst>
  </p:cSld>
  <p:clrMapOvr>
    <a:masterClrMapping/>
  </p:clrMapOvr>
</p:sld>
</file>

<file path=ppt/theme/theme1.xml><?xml version="1.0" encoding="utf-8"?>
<a:theme xmlns:a="http://schemas.openxmlformats.org/drawingml/2006/main" name="RocaVTI">
  <a:themeElements>
    <a:clrScheme name="Custom 101">
      <a:dk1>
        <a:sysClr val="windowText" lastClr="000000"/>
      </a:dk1>
      <a:lt1>
        <a:sysClr val="window" lastClr="FFFFFF"/>
      </a:lt1>
      <a:dk2>
        <a:srgbClr val="463443"/>
      </a:dk2>
      <a:lt2>
        <a:srgbClr val="F3F0E9"/>
      </a:lt2>
      <a:accent1>
        <a:srgbClr val="D45E5E"/>
      </a:accent1>
      <a:accent2>
        <a:srgbClr val="D49D8C"/>
      </a:accent2>
      <a:accent3>
        <a:srgbClr val="BF873A"/>
      </a:accent3>
      <a:accent4>
        <a:srgbClr val="C05050"/>
      </a:accent4>
      <a:accent5>
        <a:srgbClr val="A89F68"/>
      </a:accent5>
      <a:accent6>
        <a:srgbClr val="8F6B8A"/>
      </a:accent6>
      <a:hlink>
        <a:srgbClr val="D75681"/>
      </a:hlink>
      <a:folHlink>
        <a:srgbClr val="6C9D92"/>
      </a:folHlink>
    </a:clrScheme>
    <a:fontScheme name="Custom 36">
      <a:majorFont>
        <a:latin typeface="Georgia Pro Semibold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ocaVTI" id="{D79FE1D1-0489-4A69-8531-D0B8CDC31CBE}" vid="{CEBA7FE6-C04B-474E-964F-B022887AD13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579</TotalTime>
  <Words>1056</Words>
  <Application>Microsoft Office PowerPoint</Application>
  <PresentationFormat>Panorámica</PresentationFormat>
  <Paragraphs>83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2" baseType="lpstr">
      <vt:lpstr>Arial</vt:lpstr>
      <vt:lpstr>Avenir Next LT Pro</vt:lpstr>
      <vt:lpstr>Avenir Next LT Pro Light</vt:lpstr>
      <vt:lpstr>Georgia Pro Semibold</vt:lpstr>
      <vt:lpstr>soholight</vt:lpstr>
      <vt:lpstr>Wingdings 2</vt:lpstr>
      <vt:lpstr>RocaVTI</vt:lpstr>
      <vt:lpstr>Presentación de PowerPoint</vt:lpstr>
      <vt:lpstr>Presentación de PowerPoint</vt:lpstr>
      <vt:lpstr>Horario catequesis padres y niños</vt:lpstr>
      <vt:lpstr>Matrícula del curso</vt:lpstr>
      <vt:lpstr>Momentos a tener en cuenta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Material  para los niños/as de la catequesis</dc:title>
  <dc:creator>Isabel Sanchez Lopez</dc:creator>
  <cp:lastModifiedBy>Pedro Juarez</cp:lastModifiedBy>
  <cp:revision>10</cp:revision>
  <dcterms:created xsi:type="dcterms:W3CDTF">2021-08-28T10:00:25Z</dcterms:created>
  <dcterms:modified xsi:type="dcterms:W3CDTF">2021-09-14T09:59:35Z</dcterms:modified>
</cp:coreProperties>
</file>